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75" r:id="rId5"/>
    <p:sldId id="289" r:id="rId6"/>
    <p:sldId id="281" r:id="rId7"/>
    <p:sldId id="290" r:id="rId8"/>
    <p:sldId id="291" r:id="rId9"/>
    <p:sldId id="292" r:id="rId10"/>
    <p:sldId id="293" r:id="rId11"/>
    <p:sldId id="294" r:id="rId12"/>
    <p:sldId id="280" r:id="rId13"/>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mn-cs"/>
      </a:defRPr>
    </a:lvl1pPr>
    <a:lvl2pPr marL="457200" algn="l" rtl="0" fontAlgn="base">
      <a:spcBef>
        <a:spcPct val="0"/>
      </a:spcBef>
      <a:spcAft>
        <a:spcPct val="0"/>
      </a:spcAft>
      <a:defRPr b="1" kern="1200">
        <a:solidFill>
          <a:schemeClr val="tx1"/>
        </a:solidFill>
        <a:latin typeface="Arial Narrow" pitchFamily="34" charset="0"/>
        <a:ea typeface="+mn-ea"/>
        <a:cs typeface="+mn-cs"/>
      </a:defRPr>
    </a:lvl2pPr>
    <a:lvl3pPr marL="914400" algn="l" rtl="0" fontAlgn="base">
      <a:spcBef>
        <a:spcPct val="0"/>
      </a:spcBef>
      <a:spcAft>
        <a:spcPct val="0"/>
      </a:spcAft>
      <a:defRPr b="1" kern="1200">
        <a:solidFill>
          <a:schemeClr val="tx1"/>
        </a:solidFill>
        <a:latin typeface="Arial Narrow" pitchFamily="34" charset="0"/>
        <a:ea typeface="+mn-ea"/>
        <a:cs typeface="+mn-cs"/>
      </a:defRPr>
    </a:lvl3pPr>
    <a:lvl4pPr marL="1371600" algn="l" rtl="0" fontAlgn="base">
      <a:spcBef>
        <a:spcPct val="0"/>
      </a:spcBef>
      <a:spcAft>
        <a:spcPct val="0"/>
      </a:spcAft>
      <a:defRPr b="1" kern="1200">
        <a:solidFill>
          <a:schemeClr val="tx1"/>
        </a:solidFill>
        <a:latin typeface="Arial Narrow" pitchFamily="34" charset="0"/>
        <a:ea typeface="+mn-ea"/>
        <a:cs typeface="+mn-cs"/>
      </a:defRPr>
    </a:lvl4pPr>
    <a:lvl5pPr marL="1828800" algn="l" rtl="0" fontAlgn="base">
      <a:spcBef>
        <a:spcPct val="0"/>
      </a:spcBef>
      <a:spcAft>
        <a:spcPct val="0"/>
      </a:spcAft>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4" clrIdx="0"/>
  <p:cmAuthor id="1" name="Patricia Phillips (Bookey Consulting)" initials="" lastIdx="1" clrIdx="1"/>
  <p:cmAuthor id="2" name="Michael Teske" initials="" lastIdx="1" clrIdx="2"/>
  <p:cmAuthor id="3" name="Susan" initials="" lastIdx="6"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73" autoAdjust="0"/>
    <p:restoredTop sz="78664" autoAdjust="0"/>
  </p:normalViewPr>
  <p:slideViewPr>
    <p:cSldViewPr snapToGrid="0">
      <p:cViewPr>
        <p:scale>
          <a:sx n="62" d="100"/>
          <a:sy n="62" d="100"/>
        </p:scale>
        <p:origin x="-1482" y="-552"/>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D053D518-C71C-4B55-93E8-80F55B0A2BE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929D39AF-6FC6-4F5D-9F7A-AA6DC0711164}"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endParaRPr lang="en-US" smtClean="0"/>
          </a:p>
          <a:p>
            <a:r>
              <a:rPr lang="en-US" smtClean="0"/>
              <a:t>The user must be logged in as a standard user to do this procedure.</a:t>
            </a:r>
          </a:p>
          <a:p>
            <a:endParaRPr lang="en-US" smtClean="0"/>
          </a:p>
        </p:txBody>
      </p:sp>
      <p:sp>
        <p:nvSpPr>
          <p:cNvPr id="33795" name="Slide Number Placeholder 3"/>
          <p:cNvSpPr>
            <a:spLocks noGrp="1"/>
          </p:cNvSpPr>
          <p:nvPr>
            <p:ph type="sldNum" sz="quarter" idx="5"/>
          </p:nvPr>
        </p:nvSpPr>
        <p:spPr>
          <a:noFill/>
        </p:spPr>
        <p:txBody>
          <a:bodyPr/>
          <a:lstStyle/>
          <a:p>
            <a:fld id="{C8B73717-5A49-49A4-A191-8F69EF334235}"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defRPr/>
            </a:pPr>
            <a:r>
              <a:rPr lang="en-US" dirty="0" smtClean="0"/>
              <a:t>If a demonstration or virtual machine is available, turn off UAC by following these steps:</a:t>
            </a:r>
          </a:p>
          <a:p>
            <a:pPr marL="617220" indent="-342900">
              <a:buFont typeface="+mj-lt"/>
              <a:buAutoNum type="arabicPeriod"/>
              <a:defRPr/>
            </a:pPr>
            <a:r>
              <a:rPr lang="en-US" dirty="0" smtClean="0"/>
              <a:t>Click the Start and</a:t>
            </a:r>
            <a:r>
              <a:rPr lang="en-US" dirty="0" smtClean="0">
                <a:sym typeface="Wingdings" pitchFamily="2" charset="2"/>
              </a:rPr>
              <a:t> Control Panel.</a:t>
            </a:r>
          </a:p>
          <a:p>
            <a:pPr marL="617220" indent="-342900">
              <a:buFont typeface="+mj-lt"/>
              <a:buAutoNum type="arabicPeriod"/>
              <a:defRPr/>
            </a:pPr>
            <a:r>
              <a:rPr lang="en-US" dirty="0" smtClean="0">
                <a:sym typeface="Wingdings" pitchFamily="2" charset="2"/>
              </a:rPr>
              <a:t>Click User Accounts And Family Safety.</a:t>
            </a:r>
          </a:p>
          <a:p>
            <a:pPr marL="617220" indent="-342900">
              <a:buFont typeface="+mj-lt"/>
              <a:buAutoNum type="arabicPeriod"/>
              <a:defRPr/>
            </a:pPr>
            <a:r>
              <a:rPr lang="en-US" dirty="0" smtClean="0">
                <a:sym typeface="Wingdings" pitchFamily="2" charset="2"/>
              </a:rPr>
              <a:t>Click User Accounts.</a:t>
            </a:r>
          </a:p>
          <a:p>
            <a:pPr marL="617220" indent="-342900">
              <a:buFont typeface="+mj-lt"/>
              <a:buAutoNum type="arabicPeriod"/>
              <a:defRPr/>
            </a:pPr>
            <a:r>
              <a:rPr lang="en-US" dirty="0" smtClean="0">
                <a:sym typeface="Wingdings" pitchFamily="2" charset="2"/>
              </a:rPr>
              <a:t>Click Change User Account Control Settings.</a:t>
            </a:r>
          </a:p>
          <a:p>
            <a:pPr marL="617220" indent="-342900">
              <a:buFont typeface="+mj-lt"/>
              <a:buAutoNum type="arabicPeriod"/>
              <a:defRPr/>
            </a:pPr>
            <a:r>
              <a:rPr lang="en-US" dirty="0" smtClean="0">
                <a:sym typeface="Wingdings" pitchFamily="2" charset="2"/>
              </a:rPr>
              <a:t>Click and drag the slide button to Never Notify.</a:t>
            </a:r>
          </a:p>
          <a:p>
            <a:pPr>
              <a:defRPr/>
            </a:pPr>
            <a:endParaRPr lang="en-US" dirty="0" smtClean="0"/>
          </a:p>
          <a:p>
            <a:pPr>
              <a:defRPr/>
            </a:pPr>
            <a:endParaRPr lang="en-US" dirty="0" smtClean="0"/>
          </a:p>
        </p:txBody>
      </p:sp>
      <p:sp>
        <p:nvSpPr>
          <p:cNvPr id="35843" name="Slide Number Placeholder 3"/>
          <p:cNvSpPr>
            <a:spLocks noGrp="1"/>
          </p:cNvSpPr>
          <p:nvPr>
            <p:ph type="sldNum" sz="quarter" idx="5"/>
          </p:nvPr>
        </p:nvSpPr>
        <p:spPr>
          <a:noFill/>
        </p:spPr>
        <p:txBody>
          <a:bodyPr/>
          <a:lstStyle/>
          <a:p>
            <a:fld id="{5B61020B-5AF0-4C8D-A952-21D740BF9105}"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is a digital signature?</a:t>
            </a:r>
          </a:p>
          <a:p>
            <a:pPr>
              <a:defRPr/>
            </a:pPr>
            <a:r>
              <a:rPr lang="en-US" b="1" dirty="0" smtClean="0"/>
              <a:t>A security mechanism used on the Internet that relies on two keys, one public and one private that are used to encrypt  messages before transmission and to decrypt them on receipt</a:t>
            </a:r>
          </a:p>
          <a:p>
            <a:pPr>
              <a:defRPr/>
            </a:pPr>
            <a:r>
              <a:rPr lang="en-US" b="1" dirty="0" smtClean="0"/>
              <a:t>2</a:t>
            </a:r>
            <a:r>
              <a:rPr lang="en-US" dirty="0" smtClean="0"/>
              <a:t>. Identify three things that a standard user cannot do.</a:t>
            </a:r>
          </a:p>
          <a:p>
            <a:pPr>
              <a:buFont typeface="Arial" pitchFamily="34" charset="0"/>
              <a:buNone/>
              <a:defRPr/>
            </a:pPr>
            <a:r>
              <a:rPr lang="en-US" b="1" dirty="0" smtClean="0"/>
              <a:t>Install or uninstall software and hardware.</a:t>
            </a:r>
          </a:p>
          <a:p>
            <a:pPr>
              <a:buFont typeface="Arial" pitchFamily="34" charset="0"/>
              <a:buNone/>
              <a:defRPr/>
            </a:pPr>
            <a:r>
              <a:rPr lang="en-US" b="1" dirty="0" smtClean="0"/>
              <a:t>Delete files that are required for the computer to work.</a:t>
            </a:r>
          </a:p>
          <a:p>
            <a:pPr>
              <a:buFont typeface="Arial" pitchFamily="34" charset="0"/>
              <a:buNone/>
              <a:defRPr/>
            </a:pPr>
            <a:r>
              <a:rPr lang="en-US" b="1" dirty="0" smtClean="0"/>
              <a:t>Change settings that affect other users or the security of the computer.</a:t>
            </a:r>
          </a:p>
          <a:p>
            <a:pPr marL="171450" indent="-171450">
              <a:buFont typeface="Arial" pitchFamily="34" charset="0"/>
              <a:buNone/>
              <a:defRPr/>
            </a:pPr>
            <a:r>
              <a:rPr lang="en-US" dirty="0" smtClean="0"/>
              <a:t>3. What does UAC help prevent?</a:t>
            </a:r>
          </a:p>
          <a:p>
            <a:pPr>
              <a:buFont typeface="Arial" pitchFamily="34" charset="0"/>
              <a:buNone/>
              <a:defRPr/>
            </a:pPr>
            <a:r>
              <a:rPr lang="en-US" b="1" dirty="0" smtClean="0"/>
              <a:t>UAC helps prevent users from unintentionally installing malicious software.</a:t>
            </a:r>
          </a:p>
        </p:txBody>
      </p:sp>
      <p:sp>
        <p:nvSpPr>
          <p:cNvPr id="37891" name="Slide Number Placeholder 3"/>
          <p:cNvSpPr>
            <a:spLocks noGrp="1"/>
          </p:cNvSpPr>
          <p:nvPr>
            <p:ph type="sldNum" sz="quarter" idx="5"/>
          </p:nvPr>
        </p:nvSpPr>
        <p:spPr>
          <a:noFill/>
        </p:spPr>
        <p:txBody>
          <a:bodyPr/>
          <a:lstStyle/>
          <a:p>
            <a:fld id="{BA5A62CB-552D-4B9C-9F59-E0A9D75B81BB}" type="slidenum">
              <a:rPr lang="en-US"/>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6BC1B9B5-0703-44FF-8868-1F42E421F5EE}"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To provide the least amount of access privileges required for users to perform their daily tasks</a:t>
            </a:r>
          </a:p>
          <a:p>
            <a:pPr marL="228600" indent="-228600">
              <a:buFontTx/>
              <a:buAutoNum type="arabicPeriod"/>
            </a:pPr>
            <a:r>
              <a:rPr lang="en-US" smtClean="0"/>
              <a:t>Software created and distributed for harmful purposes, such as invading computer systems in the form of viruses, worms, or innocent-seeming plug-ins and extensions that mask other destructive capabilities</a:t>
            </a:r>
          </a:p>
          <a:p>
            <a:pPr marL="228600" indent="-228600">
              <a:buFontTx/>
              <a:buAutoNum type="arabicPeriod"/>
            </a:pPr>
            <a:r>
              <a:rPr lang="en-US" smtClean="0"/>
              <a:t>Notifies you before changes are made to your computer that require administrator-level permission</a:t>
            </a:r>
          </a:p>
        </p:txBody>
      </p:sp>
      <p:sp>
        <p:nvSpPr>
          <p:cNvPr id="19459" name="Slide Number Placeholder 3"/>
          <p:cNvSpPr>
            <a:spLocks noGrp="1"/>
          </p:cNvSpPr>
          <p:nvPr>
            <p:ph type="sldNum" sz="quarter" idx="5"/>
          </p:nvPr>
        </p:nvSpPr>
        <p:spPr>
          <a:noFill/>
        </p:spPr>
        <p:txBody>
          <a:bodyPr/>
          <a:lstStyle/>
          <a:p>
            <a:fld id="{DC201CC7-AF79-4705-86D4-BF37C39C13A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pPr marL="171450" indent="-171450"/>
            <a:r>
              <a:rPr lang="en-US" smtClean="0"/>
              <a:t>If you're using a standard account, you might be prompted for an administrator password before you can perform certain tasks.</a:t>
            </a:r>
          </a:p>
        </p:txBody>
      </p:sp>
      <p:sp>
        <p:nvSpPr>
          <p:cNvPr id="21507" name="Slide Number Placeholder 3"/>
          <p:cNvSpPr>
            <a:spLocks noGrp="1"/>
          </p:cNvSpPr>
          <p:nvPr>
            <p:ph type="sldNum" sz="quarter" idx="5"/>
          </p:nvPr>
        </p:nvSpPr>
        <p:spPr>
          <a:noFill/>
        </p:spPr>
        <p:txBody>
          <a:bodyPr/>
          <a:lstStyle/>
          <a:p>
            <a:fld id="{74C434F0-C5A3-4300-8899-749C19B665D3}"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171450" indent="-171450"/>
            <a:r>
              <a:rPr lang="en-US" smtClean="0"/>
              <a:t>Administrator accounts are still prompted for administrative  approval when performing certain tasks.</a:t>
            </a:r>
          </a:p>
        </p:txBody>
      </p:sp>
      <p:sp>
        <p:nvSpPr>
          <p:cNvPr id="23555" name="Slide Number Placeholder 3"/>
          <p:cNvSpPr>
            <a:spLocks noGrp="1"/>
          </p:cNvSpPr>
          <p:nvPr>
            <p:ph type="sldNum" sz="quarter" idx="5"/>
          </p:nvPr>
        </p:nvSpPr>
        <p:spPr>
          <a:noFill/>
        </p:spPr>
        <p:txBody>
          <a:bodyPr/>
          <a:lstStyle/>
          <a:p>
            <a:fld id="{464F6C07-14A7-41A4-AA07-D912605A46B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r>
              <a:rPr lang="en-US" smtClean="0"/>
              <a:t>UAC is a feature in Windows that can help you stay in control of your computer by informing you when a program makes a change that requires administrator-level permission. UAC works by adjusting the permission level of your user account. If you’re doing tasks that can be done as a standard user, such as reading email, listening to music, or creating documents, you have the permissions of a standard user, even if you’re logged on as an administrator</a:t>
            </a:r>
          </a:p>
          <a:p>
            <a:endParaRPr lang="en-US" smtClean="0"/>
          </a:p>
        </p:txBody>
      </p:sp>
      <p:sp>
        <p:nvSpPr>
          <p:cNvPr id="25603" name="Slide Number Placeholder 3"/>
          <p:cNvSpPr>
            <a:spLocks noGrp="1"/>
          </p:cNvSpPr>
          <p:nvPr>
            <p:ph type="sldNum" sz="quarter" idx="5"/>
          </p:nvPr>
        </p:nvSpPr>
        <p:spPr>
          <a:noFill/>
        </p:spPr>
        <p:txBody>
          <a:bodyPr/>
          <a:lstStyle/>
          <a:p>
            <a:fld id="{E3CD735A-1C00-40C9-9B88-04D5A1105C84}"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r>
              <a:rPr lang="en-US" smtClean="0"/>
              <a:t>A digital signature is an electronic security mark that can be added to files. It allows you to verify the publisher of a file and helps verify that the file has not changed since it was digitally signed.</a:t>
            </a:r>
          </a:p>
          <a:p>
            <a:endParaRPr lang="en-US" smtClean="0"/>
          </a:p>
          <a:p>
            <a:r>
              <a:rPr lang="en-US" smtClean="0"/>
              <a:t>If the file does not have a valid digital signature, there is no way for you to be sure that the file is actually from the source it claims to be from, or that it has not been tampered with (possibly by a virus) since it was published.</a:t>
            </a:r>
          </a:p>
          <a:p>
            <a:endParaRPr lang="en-US" smtClean="0"/>
          </a:p>
          <a:p>
            <a:r>
              <a:rPr lang="en-US" smtClean="0"/>
              <a:t>Detailed information can be found at </a:t>
            </a:r>
            <a:r>
              <a:rPr lang="en-US" i="1" smtClean="0"/>
              <a:t>http://windows.microsoft.com/en-US/windows7/What-is-User-Account-Control.</a:t>
            </a:r>
          </a:p>
          <a:p>
            <a:endParaRPr lang="en-US" smtClean="0"/>
          </a:p>
          <a:p>
            <a:endParaRPr lang="en-US" smtClean="0"/>
          </a:p>
        </p:txBody>
      </p:sp>
      <p:sp>
        <p:nvSpPr>
          <p:cNvPr id="27651" name="Slide Number Placeholder 3"/>
          <p:cNvSpPr>
            <a:spLocks noGrp="1"/>
          </p:cNvSpPr>
          <p:nvPr>
            <p:ph type="sldNum" sz="quarter" idx="5"/>
          </p:nvPr>
        </p:nvSpPr>
        <p:spPr>
          <a:noFill/>
        </p:spPr>
        <p:txBody>
          <a:bodyPr/>
          <a:lstStyle/>
          <a:p>
            <a:fld id="{61411336-3273-4738-B770-5CFEDD50092A}"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UAC</a:t>
            </a:r>
            <a:r>
              <a:rPr lang="en-US" b="1" dirty="0" smtClean="0"/>
              <a:t> </a:t>
            </a:r>
            <a:r>
              <a:rPr lang="en-US" dirty="0" smtClean="0"/>
              <a:t>policy settings can be located by within the Local Group Policy Editor by clicking Computer Configuration, </a:t>
            </a:r>
            <a:r>
              <a:rPr lang="en-US" dirty="0" smtClean="0">
                <a:sym typeface="Wingdings" pitchFamily="2" charset="2"/>
              </a:rPr>
              <a:t>Windows Settings, Local Policies, Security Options. This is normally configured through domain-based policies.</a:t>
            </a:r>
          </a:p>
          <a:p>
            <a:pPr marL="171450" indent="-171450">
              <a:buFont typeface="Arial" pitchFamily="34" charset="0"/>
              <a:buChar char="•"/>
              <a:defRPr/>
            </a:pPr>
            <a:r>
              <a:rPr lang="en-US" dirty="0" smtClean="0">
                <a:sym typeface="Wingdings" pitchFamily="2" charset="2"/>
              </a:rPr>
              <a:t>UAC settings are at the bottom of the list.</a:t>
            </a:r>
          </a:p>
          <a:p>
            <a:pPr>
              <a:defRPr/>
            </a:pPr>
            <a:endParaRPr lang="en-US" dirty="0" smtClean="0"/>
          </a:p>
          <a:p>
            <a:pPr>
              <a:defRPr/>
            </a:pPr>
            <a:endParaRPr lang="en-US" dirty="0" smtClean="0"/>
          </a:p>
        </p:txBody>
      </p:sp>
      <p:sp>
        <p:nvSpPr>
          <p:cNvPr id="29699" name="Slide Number Placeholder 3"/>
          <p:cNvSpPr>
            <a:spLocks noGrp="1"/>
          </p:cNvSpPr>
          <p:nvPr>
            <p:ph type="sldNum" sz="quarter" idx="5"/>
          </p:nvPr>
        </p:nvSpPr>
        <p:spPr>
          <a:noFill/>
        </p:spPr>
        <p:txBody>
          <a:bodyPr/>
          <a:lstStyle/>
          <a:p>
            <a:fld id="{C49D9AB7-E4D0-4E5C-8AE7-C840E0247F6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endParaRPr lang="en-US" smtClean="0"/>
          </a:p>
          <a:p>
            <a:endParaRPr lang="en-US" smtClean="0"/>
          </a:p>
        </p:txBody>
      </p:sp>
      <p:sp>
        <p:nvSpPr>
          <p:cNvPr id="31747" name="Slide Number Placeholder 3"/>
          <p:cNvSpPr>
            <a:spLocks noGrp="1"/>
          </p:cNvSpPr>
          <p:nvPr>
            <p:ph type="sldNum" sz="quarter" idx="5"/>
          </p:nvPr>
        </p:nvSpPr>
        <p:spPr>
          <a:noFill/>
        </p:spPr>
        <p:txBody>
          <a:bodyPr/>
          <a:lstStyle/>
          <a:p>
            <a:fld id="{37D48684-11C8-49B8-A1C5-50AE5D690FD0}"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3.2</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User Account Control (UAC)</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3.2</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498475"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UAC</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UAC can be configured at the application level or the system level.</a:t>
            </a:r>
          </a:p>
          <a:p>
            <a:pPr marL="457200" indent="-457200">
              <a:buFont typeface="Wingdings" pitchFamily="2" charset="2"/>
              <a:buChar char="§"/>
            </a:pPr>
            <a:r>
              <a:rPr lang="en-US" sz="2000" b="0" smtClean="0"/>
              <a:t>To run an application in elevated mode, perform these steps:</a:t>
            </a:r>
          </a:p>
          <a:p>
            <a:pPr marL="457200" lvl="1" indent="0">
              <a:buClrTx/>
              <a:buFont typeface="Arial Narrow" pitchFamily="34" charset="0"/>
              <a:buAutoNum type="arabicPeriod"/>
            </a:pPr>
            <a:r>
              <a:rPr lang="en-US" sz="1800" smtClean="0"/>
              <a:t>  Right-click an application icon or name that is not an administrative application.</a:t>
            </a:r>
          </a:p>
          <a:p>
            <a:pPr marL="457200" lvl="1" indent="0">
              <a:buClrTx/>
              <a:buFont typeface="Arial Narrow" pitchFamily="34" charset="0"/>
              <a:buAutoNum type="arabicPeriod"/>
            </a:pPr>
            <a:r>
              <a:rPr lang="en-US" sz="1800" smtClean="0"/>
              <a:t>  Select Properties.</a:t>
            </a:r>
          </a:p>
          <a:p>
            <a:pPr marL="457200" lvl="1" indent="0">
              <a:buClrTx/>
              <a:buFont typeface="Arial Narrow" pitchFamily="34" charset="0"/>
              <a:buAutoNum type="arabicPeriod"/>
            </a:pPr>
            <a:r>
              <a:rPr lang="en-US" sz="1800" smtClean="0"/>
              <a:t>  Select the Compatibility tab.</a:t>
            </a:r>
          </a:p>
          <a:p>
            <a:pPr marL="457200" lvl="1" indent="0">
              <a:buClrTx/>
              <a:buFont typeface="Arial Narrow" pitchFamily="34" charset="0"/>
              <a:buAutoNum type="arabicPeriod"/>
            </a:pPr>
            <a:r>
              <a:rPr lang="en-US" sz="1800" smtClean="0"/>
              <a:t>  Locate Privilege Level and select Run This Program As An Administrator.</a:t>
            </a:r>
          </a:p>
          <a:p>
            <a:pPr marL="457200" lvl="1" indent="0">
              <a:buClrTx/>
              <a:buFont typeface="Arial Narrow" pitchFamily="34" charset="0"/>
              <a:buAutoNum type="arabicPeriod"/>
            </a:pPr>
            <a:r>
              <a:rPr lang="en-US" sz="1800" smtClean="0"/>
              <a:t>  Click OK.</a:t>
            </a:r>
          </a:p>
          <a:p>
            <a:pPr marL="457200" lvl="1" indent="0">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15288" cy="4808537"/>
          </a:xfrm>
          <a:noFill/>
          <a:ln>
            <a:miter lim="800000"/>
            <a:headEnd/>
            <a:tailEnd/>
          </a:ln>
        </p:spPr>
        <p:txBody>
          <a:bodyPr vert="horz" wrap="square" lIns="91440" tIns="45720" rIns="91440" bIns="45720" numCol="1" anchor="t" anchorCtr="0" compatLnSpc="1">
            <a:prstTxWarp prst="textNoShape">
              <a:avLst/>
            </a:prstTxWarp>
          </a:bodyPr>
          <a:lstStyle/>
          <a:p>
            <a:pPr marL="396875" indent="-396875">
              <a:buFont typeface="Wingdings" pitchFamily="2" charset="2"/>
              <a:buNone/>
            </a:pPr>
            <a:r>
              <a:rPr lang="en-US" sz="2800" smtClean="0"/>
              <a:t>Configure UAC (continued)</a:t>
            </a:r>
          </a:p>
          <a:p>
            <a:pPr marL="396875" indent="-396875">
              <a:buFont typeface="Wingdings" pitchFamily="2" charset="2"/>
              <a:buNone/>
            </a:pPr>
            <a:endParaRPr lang="en-US" sz="2000" smtClean="0"/>
          </a:p>
          <a:p>
            <a:pPr marL="396875" indent="-396875">
              <a:buFont typeface="Wingdings" pitchFamily="2" charset="2"/>
              <a:buChar char="§"/>
            </a:pPr>
            <a:r>
              <a:rPr lang="en-US" sz="2000" b="0" smtClean="0"/>
              <a:t>UAC can be turned on or off at the system level. You must be logged in as an Administrator to modify UAC settings. </a:t>
            </a:r>
          </a:p>
          <a:p>
            <a:pPr marL="396875" indent="-396875">
              <a:buFont typeface="Wingdings" pitchFamily="2" charset="2"/>
              <a:buChar char="§"/>
            </a:pPr>
            <a:r>
              <a:rPr lang="en-US" sz="2000" b="0" smtClean="0"/>
              <a:t>Turning off UAC reduces computer security and may expose it to increased risk from malicious software. </a:t>
            </a:r>
          </a:p>
          <a:p>
            <a:pPr marL="396875" indent="-396875">
              <a:buFont typeface="Wingdings" pitchFamily="2" charset="2"/>
              <a:buChar char="§"/>
            </a:pPr>
            <a:r>
              <a:rPr lang="en-US" sz="2000" b="0" smtClean="0"/>
              <a:t>To modify UAC, perform these steps:</a:t>
            </a:r>
          </a:p>
          <a:p>
            <a:pPr marL="854075" lvl="1" indent="-342900">
              <a:buClrTx/>
              <a:buFont typeface="Arial Narrow" pitchFamily="34" charset="0"/>
              <a:buAutoNum type="arabicPeriod"/>
            </a:pPr>
            <a:r>
              <a:rPr lang="en-US" sz="1800" smtClean="0"/>
              <a:t>  Click Start and </a:t>
            </a:r>
            <a:r>
              <a:rPr lang="en-US" sz="1800" smtClean="0">
                <a:sym typeface="Wingdings" pitchFamily="2" charset="2"/>
              </a:rPr>
              <a:t>Control Panel.</a:t>
            </a:r>
          </a:p>
          <a:p>
            <a:pPr marL="854075" lvl="1" indent="-342900">
              <a:buClrTx/>
              <a:buFont typeface="Arial Narrow" pitchFamily="34" charset="0"/>
              <a:buAutoNum type="arabicPeriod"/>
            </a:pPr>
            <a:r>
              <a:rPr lang="en-US" sz="1800" smtClean="0">
                <a:sym typeface="Wingdings" pitchFamily="2" charset="2"/>
              </a:rPr>
              <a:t>  Click User Accounts And Family Safety.</a:t>
            </a:r>
          </a:p>
          <a:p>
            <a:pPr marL="854075" lvl="1" indent="-342900">
              <a:buClrTx/>
              <a:buFont typeface="Arial Narrow" pitchFamily="34" charset="0"/>
              <a:buAutoNum type="arabicPeriod"/>
            </a:pPr>
            <a:r>
              <a:rPr lang="en-US" sz="1800" smtClean="0">
                <a:sym typeface="Wingdings" pitchFamily="2" charset="2"/>
              </a:rPr>
              <a:t>  Click User Accounts.</a:t>
            </a:r>
          </a:p>
          <a:p>
            <a:pPr marL="854075" lvl="1" indent="-342900">
              <a:buClrTx/>
              <a:buFont typeface="Arial Narrow" pitchFamily="34" charset="0"/>
              <a:buAutoNum type="arabicPeriod"/>
            </a:pPr>
            <a:r>
              <a:rPr lang="en-US" sz="1800" smtClean="0">
                <a:sym typeface="Wingdings" pitchFamily="2" charset="2"/>
              </a:rPr>
              <a:t>  Click Change User Account Control Settings.</a:t>
            </a:r>
          </a:p>
          <a:p>
            <a:pPr marL="854075" lvl="1" indent="-342900">
              <a:buClrTx/>
              <a:buFont typeface="Arial Narrow" pitchFamily="34" charset="0"/>
              <a:buAutoNum type="arabicPeriod"/>
            </a:pPr>
            <a:r>
              <a:rPr lang="en-US" sz="1800" smtClean="0">
                <a:sym typeface="Wingdings" pitchFamily="2" charset="2"/>
              </a:rPr>
              <a:t>  Click and drag the slide button to the desired setting. Dragging the button       	 to Never Notify turns off UAC.</a:t>
            </a:r>
          </a:p>
          <a:p>
            <a:pPr marL="396875" indent="-396875">
              <a:buFont typeface="Arial Narrow" pitchFamily="34" charset="0"/>
              <a:buAutoNum type="arabicPeriod"/>
            </a:pPr>
            <a:endParaRPr lang="en-US" sz="1800" b="0" smtClean="0"/>
          </a:p>
          <a:p>
            <a:pPr marL="396875" indent="-396875">
              <a:buFont typeface="Wingdings" pitchFamily="2" charset="2"/>
              <a:buChar char="§"/>
            </a:pPr>
            <a:endParaRPr lang="en-US" sz="1800" b="0" smtClean="0"/>
          </a:p>
          <a:p>
            <a:pPr marL="854075" lvl="1" indent="-342900">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mtClean="0"/>
          </a:p>
          <a:p>
            <a:pPr marL="457200" indent="-457200">
              <a:buFont typeface="Arial Narrow" pitchFamily="34" charset="0"/>
              <a:buAutoNum type="arabicPeriod"/>
            </a:pPr>
            <a:r>
              <a:rPr lang="en-US" sz="2000" b="0" smtClean="0"/>
              <a:t>What is a digital signature?</a:t>
            </a:r>
          </a:p>
          <a:p>
            <a:pPr marL="457200" indent="-457200">
              <a:buFont typeface="Arial Narrow" pitchFamily="34" charset="0"/>
              <a:buAutoNum type="arabicPeriod"/>
            </a:pPr>
            <a:endParaRPr lang="en-US" sz="2000" b="0" smtClean="0"/>
          </a:p>
          <a:p>
            <a:pPr marL="457200" indent="-457200">
              <a:buFont typeface="Arial Narrow" pitchFamily="34" charset="0"/>
              <a:buAutoNum type="arabicPeriod"/>
            </a:pPr>
            <a:r>
              <a:rPr lang="en-US" sz="2000" b="0" smtClean="0"/>
              <a:t>Identify three things that a standard user cannot do.</a:t>
            </a:r>
          </a:p>
          <a:p>
            <a:pPr marL="457200" indent="-457200">
              <a:buFont typeface="Arial Narrow" pitchFamily="34" charset="0"/>
              <a:buAutoNum type="arabicPeriod"/>
            </a:pPr>
            <a:endParaRPr lang="en-US" sz="2000" b="0" smtClean="0"/>
          </a:p>
          <a:p>
            <a:pPr marL="457200" indent="-457200">
              <a:buFont typeface="Arial Narrow" pitchFamily="34" charset="0"/>
              <a:buAutoNum type="arabicPeriod"/>
            </a:pPr>
            <a:r>
              <a:rPr lang="en-US" sz="2000" b="0" smtClean="0"/>
              <a:t>What does UAC help prevent?</a:t>
            </a:r>
            <a:endParaRPr lang="en-US" sz="2000" b="0" smtClean="0">
              <a:solidFill>
                <a:srgbClr val="0000FF"/>
              </a:solidFill>
            </a:endParaRPr>
          </a:p>
          <a:p>
            <a:pPr marL="457200" indent="-457200">
              <a:buFont typeface="Arial Narrow" pitchFamily="34" charset="0"/>
              <a:buAutoNum type="arabicPeriod"/>
            </a:pPr>
            <a:endParaRPr lang="en-US" sz="20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how to manage user account control (UAC)</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Differentiate standard users and administrative users.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Define UAC.</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UAC Group Policy settings.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Configure UAC.</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smtClean="0"/>
          </a:p>
          <a:p>
            <a:pPr marL="457200" indent="-457200">
              <a:buFont typeface="Arial Narrow" pitchFamily="34" charset="0"/>
              <a:buAutoNum type="arabicPeriod"/>
            </a:pPr>
            <a:r>
              <a:rPr lang="en-US" sz="2000" b="0" smtClean="0"/>
              <a:t>What is the most important rule for controlling access to resources?</a:t>
            </a:r>
          </a:p>
          <a:p>
            <a:pPr marL="457200" indent="-457200">
              <a:buFont typeface="Arial Narrow" pitchFamily="34" charset="0"/>
              <a:buAutoNum type="arabicPeriod"/>
            </a:pPr>
            <a:r>
              <a:rPr lang="en-US" sz="2000" b="0" smtClean="0"/>
              <a:t>What is a malicious program or software?</a:t>
            </a:r>
          </a:p>
          <a:p>
            <a:pPr marL="457200" indent="-457200">
              <a:buFont typeface="Arial Narrow" pitchFamily="34" charset="0"/>
              <a:buAutoNum type="arabicPeriod"/>
            </a:pPr>
            <a:r>
              <a:rPr lang="en-US" sz="2000" b="0" smtClean="0"/>
              <a:t>What does the UAC do?</a:t>
            </a:r>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lnSpc>
                <a:spcPct val="40000"/>
              </a:lnSpc>
              <a:buFont typeface="Wingdings" pitchFamily="2" charset="2"/>
              <a:buNone/>
            </a:pPr>
            <a:r>
              <a:rPr lang="en-US" sz="2800" smtClean="0"/>
              <a:t>Differentiating Between Standard and </a:t>
            </a:r>
          </a:p>
          <a:p>
            <a:pPr marL="457200" indent="-457200">
              <a:lnSpc>
                <a:spcPct val="40000"/>
              </a:lnSpc>
              <a:buFont typeface="Wingdings" pitchFamily="2" charset="2"/>
              <a:buNone/>
            </a:pPr>
            <a:r>
              <a:rPr lang="en-US" sz="2800" smtClean="0"/>
              <a:t>Administrative Users</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A standard user account enables users to do the following:</a:t>
            </a:r>
          </a:p>
          <a:p>
            <a:pPr lvl="1">
              <a:buClr>
                <a:schemeClr val="tx1"/>
              </a:buClr>
              <a:buSzPct val="70000"/>
              <a:buFontTx/>
              <a:buChar char="o"/>
            </a:pPr>
            <a:r>
              <a:rPr lang="en-US" sz="1800" smtClean="0"/>
              <a:t>Use most of the capabilities of the computer</a:t>
            </a:r>
          </a:p>
          <a:p>
            <a:pPr lvl="1">
              <a:buClr>
                <a:schemeClr val="tx1"/>
              </a:buClr>
              <a:buSzPct val="70000"/>
              <a:buFontTx/>
              <a:buChar char="o"/>
            </a:pPr>
            <a:r>
              <a:rPr lang="en-US" sz="1800" smtClean="0"/>
              <a:t>Use most programs that are installed on the computer</a:t>
            </a:r>
          </a:p>
          <a:p>
            <a:pPr lvl="1">
              <a:buClr>
                <a:schemeClr val="tx1"/>
              </a:buClr>
              <a:buSzPct val="70000"/>
              <a:buFontTx/>
              <a:buChar char="o"/>
            </a:pPr>
            <a:r>
              <a:rPr lang="en-US" sz="1800" smtClean="0"/>
              <a:t>Change settings that affect that user account</a:t>
            </a:r>
          </a:p>
          <a:p>
            <a:pPr marL="457200" indent="-457200">
              <a:buFont typeface="Wingdings" pitchFamily="2" charset="2"/>
              <a:buChar char="§"/>
            </a:pPr>
            <a:r>
              <a:rPr lang="en-US" sz="2000" b="0" smtClean="0"/>
              <a:t>A standard user account prevents the user from doing the following:</a:t>
            </a:r>
          </a:p>
          <a:p>
            <a:pPr lvl="1">
              <a:buClr>
                <a:schemeClr val="tx1"/>
              </a:buClr>
              <a:buSzPct val="70000"/>
              <a:buFontTx/>
              <a:buChar char="o"/>
            </a:pPr>
            <a:r>
              <a:rPr lang="en-US" sz="1800" smtClean="0"/>
              <a:t>Installing or uninstalling some software and hardware</a:t>
            </a:r>
          </a:p>
          <a:p>
            <a:pPr lvl="1">
              <a:buClr>
                <a:schemeClr val="tx1"/>
              </a:buClr>
              <a:buSzPct val="70000"/>
              <a:buFontTx/>
              <a:buChar char="o"/>
            </a:pPr>
            <a:r>
              <a:rPr lang="en-US" sz="1800" smtClean="0"/>
              <a:t>Deleting files that are required for the computer to work</a:t>
            </a:r>
          </a:p>
          <a:p>
            <a:pPr lvl="1">
              <a:buClr>
                <a:schemeClr val="tx1"/>
              </a:buClr>
              <a:buSzPct val="70000"/>
              <a:buFontTx/>
              <a:buChar char="o"/>
            </a:pPr>
            <a:r>
              <a:rPr lang="en-US" sz="1800" smtClean="0"/>
              <a:t>Changing settings that affect other users or the security of the computer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039100" cy="4808537"/>
          </a:xfrm>
          <a:noFill/>
          <a:ln>
            <a:miter lim="800000"/>
            <a:headEnd/>
            <a:tailEnd/>
          </a:ln>
        </p:spPr>
        <p:txBody>
          <a:bodyPr vert="horz" wrap="square" lIns="91440" tIns="45720" rIns="91440" bIns="45720" numCol="1" anchor="t" anchorCtr="0" compatLnSpc="1">
            <a:prstTxWarp prst="textNoShape">
              <a:avLst/>
            </a:prstTxWarp>
          </a:bodyPr>
          <a:lstStyle/>
          <a:p>
            <a:pPr marL="122238" indent="0">
              <a:buFont typeface="Wingdings" pitchFamily="2" charset="2"/>
              <a:buNone/>
            </a:pPr>
            <a:r>
              <a:rPr lang="en-US" sz="2800" smtClean="0"/>
              <a:t>Differentiating Between Standard and Administrative Users (continued)</a:t>
            </a:r>
          </a:p>
          <a:p>
            <a:pPr marL="122238" indent="0">
              <a:buFont typeface="Wingdings" pitchFamily="2" charset="2"/>
              <a:buNone/>
            </a:pPr>
            <a:endParaRPr lang="en-US" sz="2800" b="0" smtClean="0"/>
          </a:p>
          <a:p>
            <a:pPr marL="122238" indent="0">
              <a:buFont typeface="Wingdings" pitchFamily="2" charset="2"/>
              <a:buChar char="§"/>
            </a:pPr>
            <a:r>
              <a:rPr lang="en-US" sz="2000" b="0" smtClean="0"/>
              <a:t>  An administrator account enables users to do the following:</a:t>
            </a:r>
          </a:p>
          <a:p>
            <a:pPr marL="808038" lvl="1" indent="-236538">
              <a:buClr>
                <a:schemeClr val="tx1"/>
              </a:buClr>
              <a:buSzPct val="70000"/>
              <a:buFontTx/>
              <a:buChar char="o"/>
            </a:pPr>
            <a:r>
              <a:rPr lang="en-US" sz="1800" smtClean="0"/>
              <a:t>Make changes that will affect other users</a:t>
            </a:r>
          </a:p>
          <a:p>
            <a:pPr marL="808038" lvl="1" indent="-236538">
              <a:buClr>
                <a:schemeClr val="tx1"/>
              </a:buClr>
              <a:buSzPct val="70000"/>
              <a:buFontTx/>
              <a:buChar char="o"/>
            </a:pPr>
            <a:r>
              <a:rPr lang="en-US" sz="1800" smtClean="0"/>
              <a:t>Configure security settings</a:t>
            </a:r>
          </a:p>
          <a:p>
            <a:pPr marL="808038" lvl="1" indent="-236538">
              <a:buClr>
                <a:schemeClr val="tx1"/>
              </a:buClr>
              <a:buSzPct val="70000"/>
              <a:buFontTx/>
              <a:buChar char="o"/>
            </a:pPr>
            <a:r>
              <a:rPr lang="en-US" sz="1800" smtClean="0"/>
              <a:t>Install software and hardware</a:t>
            </a:r>
          </a:p>
          <a:p>
            <a:pPr marL="808038" lvl="1" indent="-236538">
              <a:buClr>
                <a:schemeClr val="tx1"/>
              </a:buClr>
              <a:buSzPct val="70000"/>
              <a:buFontTx/>
              <a:buChar char="o"/>
            </a:pPr>
            <a:r>
              <a:rPr lang="en-US" sz="1800" smtClean="0"/>
              <a:t>Gain access to all files on the computer</a:t>
            </a:r>
          </a:p>
          <a:p>
            <a:pPr marL="808038" lvl="1" indent="-236538">
              <a:buClr>
                <a:schemeClr val="tx1"/>
              </a:buClr>
              <a:buSzPct val="70000"/>
              <a:buFontTx/>
              <a:buChar char="o"/>
            </a:pPr>
            <a:r>
              <a:rPr lang="en-US" sz="1800" smtClean="0"/>
              <a:t>Make changes to other user accounts</a:t>
            </a:r>
          </a:p>
          <a:p>
            <a:pPr marL="122238" indent="0">
              <a:buFont typeface="Wingdings" pitchFamily="2" charset="2"/>
              <a:buChar char="§"/>
            </a:pPr>
            <a:r>
              <a:rPr lang="en-US" b="0" smtClean="0"/>
              <a:t>  </a:t>
            </a:r>
            <a:r>
              <a:rPr lang="en-US" sz="2000" b="0" smtClean="0"/>
              <a:t>An administrator account doesn’t have any restrictions on the computer.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80518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User Account Control (UAC)</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User Account Control (UAC) is a feature in Windows that helps the user stay in control of the computer by issuing notices when a program makes a change that requires administrator-level permission. UAC works by adjusting the permission level of your user account. </a:t>
            </a:r>
          </a:p>
          <a:p>
            <a:pPr marL="457200" indent="-457200">
              <a:buFont typeface="Wingdings" pitchFamily="2" charset="2"/>
              <a:buChar char="§"/>
            </a:pPr>
            <a:r>
              <a:rPr lang="en-US" sz="2000" b="0" smtClean="0"/>
              <a:t>When changes are going to be made to the computer that require administrator-level permission, UAC notifies the user.</a:t>
            </a:r>
          </a:p>
          <a:p>
            <a:pPr lvl="1">
              <a:buClr>
                <a:schemeClr val="tx1"/>
              </a:buClr>
              <a:buSzPct val="70000"/>
              <a:buFontTx/>
              <a:buChar char="o"/>
            </a:pPr>
            <a:r>
              <a:rPr lang="en-US" sz="1800" smtClean="0"/>
              <a:t>If logged on as an administrator, you can click Yes to continue.</a:t>
            </a:r>
          </a:p>
          <a:p>
            <a:pPr lvl="1">
              <a:buClr>
                <a:schemeClr val="tx1"/>
              </a:buClr>
              <a:buSzPct val="70000"/>
              <a:buFontTx/>
              <a:buChar char="o"/>
            </a:pPr>
            <a:r>
              <a:rPr lang="en-US" sz="1800" smtClean="0"/>
              <a:t>If logged on as a standard user, someone with an administrator account must enter his or her password.</a:t>
            </a:r>
          </a:p>
          <a:p>
            <a:pPr lvl="1">
              <a:buClr>
                <a:schemeClr val="tx1"/>
              </a:buClr>
              <a:buSzPct val="70000"/>
              <a:buFontTx/>
              <a:buChar char="o"/>
            </a:pPr>
            <a:r>
              <a:rPr lang="en-US" sz="1800" smtClean="0"/>
              <a:t>If permission is granted, rights are temporarily granted to complete the task, and then permissions return to those of a standard user.</a:t>
            </a:r>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a:lstStyle/>
          <a:p>
            <a:pPr marL="457200" indent="-457200">
              <a:buFont typeface="Wingdings" charset="2"/>
              <a:buNone/>
              <a:defRPr/>
            </a:pPr>
            <a:r>
              <a:rPr lang="en-US" sz="2800" dirty="0" smtClean="0"/>
              <a:t>UAC (continued)</a:t>
            </a:r>
            <a:endParaRPr lang="en-US" sz="2000" dirty="0" smtClean="0"/>
          </a:p>
          <a:p>
            <a:pPr marL="274320" indent="0">
              <a:buFont typeface="Wingdings" charset="2"/>
              <a:buNone/>
              <a:defRPr/>
            </a:pPr>
            <a:r>
              <a:rPr lang="en-US" sz="2000" b="0" dirty="0" smtClean="0"/>
              <a:t>UAC notifications: </a:t>
            </a:r>
            <a:endParaRPr lang="en-US" sz="1800" b="0" dirty="0" smtClean="0"/>
          </a:p>
        </p:txBody>
      </p:sp>
      <p:graphicFrame>
        <p:nvGraphicFramePr>
          <p:cNvPr id="26657" name="Group 33"/>
          <p:cNvGraphicFramePr>
            <a:graphicFrameLocks noGrp="1"/>
          </p:cNvGraphicFramePr>
          <p:nvPr/>
        </p:nvGraphicFramePr>
        <p:xfrm>
          <a:off x="1263650" y="2606675"/>
          <a:ext cx="6929438" cy="3621088"/>
        </p:xfrm>
        <a:graphic>
          <a:graphicData uri="http://schemas.openxmlformats.org/drawingml/2006/table">
            <a:tbl>
              <a:tblPr/>
              <a:tblGrid>
                <a:gridCol w="1363663"/>
                <a:gridCol w="3255962"/>
                <a:gridCol w="2309813"/>
              </a:tblGrid>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rPr>
                        <a:t>Icon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rPr>
                        <a:t>Type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rPr>
                        <a:t>Description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r>
              <a:tr h="722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Narrow"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A setting or feature that is part of Windows needs permission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Microsoft is the publisher of this item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r>
              <a:tr h="1031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Narrow"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A program that is not part of Windows needs your permission to start.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Program has a valid digital signature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r>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Narrow"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A program with an unknown publisher needs your permission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Program doesn’t have a digital signature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r>
              <a:tr h="587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Narrow"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You have been blocked by your system administrator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rPr>
                        <a:t>Program is unknown or untrusted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r>
            </a:tbl>
          </a:graphicData>
        </a:graphic>
      </p:graphicFrame>
      <p:pic>
        <p:nvPicPr>
          <p:cNvPr id="26652" name="Picture 2"/>
          <p:cNvPicPr>
            <a:picLocks noChangeAspect="1"/>
          </p:cNvPicPr>
          <p:nvPr/>
        </p:nvPicPr>
        <p:blipFill>
          <a:blip r:embed="rId3"/>
          <a:srcRect/>
          <a:stretch>
            <a:fillRect/>
          </a:stretch>
        </p:blipFill>
        <p:spPr bwMode="auto">
          <a:xfrm>
            <a:off x="1731963" y="3362325"/>
            <a:ext cx="460375" cy="495300"/>
          </a:xfrm>
          <a:prstGeom prst="rect">
            <a:avLst/>
          </a:prstGeom>
          <a:noFill/>
          <a:ln w="9525">
            <a:noFill/>
            <a:miter lim="800000"/>
            <a:headEnd/>
            <a:tailEnd/>
          </a:ln>
        </p:spPr>
      </p:pic>
      <p:pic>
        <p:nvPicPr>
          <p:cNvPr id="26653" name="Picture 3"/>
          <p:cNvPicPr>
            <a:picLocks noChangeAspect="1"/>
          </p:cNvPicPr>
          <p:nvPr/>
        </p:nvPicPr>
        <p:blipFill>
          <a:blip r:embed="rId4"/>
          <a:srcRect/>
          <a:stretch>
            <a:fillRect/>
          </a:stretch>
        </p:blipFill>
        <p:spPr bwMode="auto">
          <a:xfrm>
            <a:off x="1735138" y="4251325"/>
            <a:ext cx="457200" cy="492125"/>
          </a:xfrm>
          <a:prstGeom prst="rect">
            <a:avLst/>
          </a:prstGeom>
          <a:noFill/>
          <a:ln w="9525">
            <a:noFill/>
            <a:miter lim="800000"/>
            <a:headEnd/>
            <a:tailEnd/>
          </a:ln>
        </p:spPr>
      </p:pic>
      <p:pic>
        <p:nvPicPr>
          <p:cNvPr id="26654" name="Picture 4"/>
          <p:cNvPicPr>
            <a:picLocks noChangeAspect="1"/>
          </p:cNvPicPr>
          <p:nvPr/>
        </p:nvPicPr>
        <p:blipFill>
          <a:blip r:embed="rId5"/>
          <a:srcRect/>
          <a:stretch>
            <a:fillRect/>
          </a:stretch>
        </p:blipFill>
        <p:spPr bwMode="auto">
          <a:xfrm>
            <a:off x="1735138" y="5106988"/>
            <a:ext cx="457200" cy="492125"/>
          </a:xfrm>
          <a:prstGeom prst="rect">
            <a:avLst/>
          </a:prstGeom>
          <a:noFill/>
          <a:ln w="9525">
            <a:noFill/>
            <a:miter lim="800000"/>
            <a:headEnd/>
            <a:tailEnd/>
          </a:ln>
        </p:spPr>
      </p:pic>
      <p:pic>
        <p:nvPicPr>
          <p:cNvPr id="26655" name="Picture 5"/>
          <p:cNvPicPr>
            <a:picLocks noChangeAspect="1"/>
          </p:cNvPicPr>
          <p:nvPr/>
        </p:nvPicPr>
        <p:blipFill>
          <a:blip r:embed="rId6"/>
          <a:srcRect/>
          <a:stretch>
            <a:fillRect/>
          </a:stretch>
        </p:blipFill>
        <p:spPr bwMode="auto">
          <a:xfrm>
            <a:off x="1731963" y="5772150"/>
            <a:ext cx="45720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7688263" cy="480853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UAC Group Policy Settings</a:t>
            </a:r>
          </a:p>
          <a:p>
            <a:pPr marL="0" indent="0">
              <a:buFont typeface="Wingdings" pitchFamily="2" charset="2"/>
              <a:buNone/>
            </a:pPr>
            <a:r>
              <a:rPr lang="en-US" sz="2000" b="0" smtClean="0"/>
              <a:t>UAC can be controlled by configuring Group Policy settings.</a:t>
            </a:r>
          </a:p>
          <a:p>
            <a:pPr marL="0" indent="0">
              <a:buFont typeface="Wingdings" pitchFamily="2" charset="2"/>
              <a:buNone/>
            </a:pPr>
            <a:r>
              <a:rPr lang="en-US" sz="2000" b="0" smtClean="0"/>
              <a:t>Click Start and in the </a:t>
            </a:r>
            <a:r>
              <a:rPr lang="en-US" sz="2000" b="0" smtClean="0">
                <a:sym typeface="Wingdings" pitchFamily="2" charset="2"/>
              </a:rPr>
              <a:t>Search programs and files field, type </a:t>
            </a:r>
            <a:r>
              <a:rPr lang="en-US" sz="2000" smtClean="0">
                <a:sym typeface="Wingdings" pitchFamily="2" charset="2"/>
              </a:rPr>
              <a:t>gpedit.msc</a:t>
            </a:r>
            <a:r>
              <a:rPr lang="en-US" sz="2000" b="0" smtClean="0">
                <a:sym typeface="Wingdings" pitchFamily="2" charset="2"/>
              </a:rPr>
              <a:t>. Press ENTER.</a:t>
            </a:r>
            <a:endParaRPr lang="en-US" sz="2000" b="0" smtClean="0"/>
          </a:p>
          <a:p>
            <a:pPr marL="0" indent="0">
              <a:buFont typeface="Wingdings" pitchFamily="2" charset="2"/>
              <a:buChar char="§"/>
            </a:pPr>
            <a:endParaRPr lang="en-US" sz="1800" b="0" smtClean="0"/>
          </a:p>
          <a:p>
            <a:pPr marL="571500" lvl="1" indent="0">
              <a:buFont typeface="Wingdings" pitchFamily="2" charset="2"/>
              <a:buNone/>
            </a:pPr>
            <a:endParaRPr lang="en-US" sz="1800" smtClean="0"/>
          </a:p>
        </p:txBody>
      </p:sp>
      <p:pic>
        <p:nvPicPr>
          <p:cNvPr id="28674" name="Picture 1"/>
          <p:cNvPicPr>
            <a:picLocks noChangeAspect="1"/>
          </p:cNvPicPr>
          <p:nvPr/>
        </p:nvPicPr>
        <p:blipFill>
          <a:blip r:embed="rId3"/>
          <a:srcRect/>
          <a:stretch>
            <a:fillRect/>
          </a:stretch>
        </p:blipFill>
        <p:spPr bwMode="auto">
          <a:xfrm>
            <a:off x="2438400" y="3025775"/>
            <a:ext cx="4900613" cy="327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bwMode="auto">
          <a:xfrm>
            <a:off x="546100" y="1535113"/>
            <a:ext cx="8086725" cy="480853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UAC Group Policy Settings (continued)</a:t>
            </a:r>
          </a:p>
          <a:p>
            <a:pPr marL="0" indent="0">
              <a:buFont typeface="Wingdings" pitchFamily="2" charset="2"/>
              <a:buNone/>
            </a:pPr>
            <a:r>
              <a:rPr lang="en-US" sz="2000" b="0" smtClean="0"/>
              <a:t>Explanations of each policy setting can be found by double-clicking the policy setting and clicking the Explain tab.</a:t>
            </a:r>
          </a:p>
          <a:p>
            <a:pPr marL="0" indent="0">
              <a:buFont typeface="Wingdings" pitchFamily="2" charset="2"/>
              <a:buChar char="§"/>
            </a:pPr>
            <a:endParaRPr lang="en-US" sz="1800" b="0" smtClean="0"/>
          </a:p>
          <a:p>
            <a:pPr marL="579438" lvl="1" indent="-114300">
              <a:buFont typeface="Wingdings" pitchFamily="2" charset="2"/>
              <a:buNone/>
            </a:pPr>
            <a:endParaRPr lang="en-US" sz="1800" smtClean="0"/>
          </a:p>
        </p:txBody>
      </p:sp>
      <p:pic>
        <p:nvPicPr>
          <p:cNvPr id="30722" name="Picture 2"/>
          <p:cNvPicPr>
            <a:picLocks noChangeAspect="1"/>
          </p:cNvPicPr>
          <p:nvPr/>
        </p:nvPicPr>
        <p:blipFill>
          <a:blip r:embed="rId3"/>
          <a:srcRect/>
          <a:stretch>
            <a:fillRect/>
          </a:stretch>
        </p:blipFill>
        <p:spPr bwMode="auto">
          <a:xfrm>
            <a:off x="3005138" y="2716213"/>
            <a:ext cx="3133725" cy="376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5179912-413E-4AAB-8CBE-C4CBAA9CEBD9}"/>
</file>

<file path=customXml/itemProps2.xml><?xml version="1.0" encoding="utf-8"?>
<ds:datastoreItem xmlns:ds="http://schemas.openxmlformats.org/officeDocument/2006/customXml" ds:itemID="{597A657B-75C2-4E5C-A67F-C444FCF73DCE}"/>
</file>

<file path=customXml/itemProps3.xml><?xml version="1.0" encoding="utf-8"?>
<ds:datastoreItem xmlns:ds="http://schemas.openxmlformats.org/officeDocument/2006/customXml" ds:itemID="{A0E6CC3F-0E70-477A-8501-C2FAD52ADD3A}"/>
</file>

<file path=docProps/app.xml><?xml version="1.0" encoding="utf-8"?>
<Properties xmlns="http://schemas.openxmlformats.org/officeDocument/2006/extended-properties" xmlns:vt="http://schemas.openxmlformats.org/officeDocument/2006/docPropsVTypes">
  <Template>Eli_Guidelines_New</Template>
  <TotalTime>1313</TotalTime>
  <Words>1066</Words>
  <Application>Microsoft Office PowerPoint</Application>
  <PresentationFormat>On-screen Show (4:3)</PresentationFormat>
  <Paragraphs>132</Paragraphs>
  <Slides>12</Slides>
  <Notes>12</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12</vt:i4>
      </vt:variant>
    </vt:vector>
  </HeadingPairs>
  <TitlesOfParts>
    <vt:vector size="19" baseType="lpstr">
      <vt:lpstr>Arial Narrow</vt:lpstr>
      <vt:lpstr>Arial</vt:lpstr>
      <vt:lpstr>Wingdings</vt:lpstr>
      <vt:lpstr>Times New Roman</vt:lpstr>
      <vt:lpstr>Segoe</vt:lpstr>
      <vt:lpstr>Calibri</vt:lpstr>
      <vt:lpstr>Master_Template</vt:lpstr>
      <vt:lpstr>Understand User Account Control (UAC)</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811</cp:revision>
  <dcterms:created xsi:type="dcterms:W3CDTF">2008-07-15T17:51:11Z</dcterms:created>
  <dcterms:modified xsi:type="dcterms:W3CDTF">2011-05-05T20:55:10Z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