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340" r:id="rId5"/>
    <p:sldId id="339" r:id="rId6"/>
    <p:sldId id="341" r:id="rId7"/>
    <p:sldId id="344" r:id="rId8"/>
    <p:sldId id="345" r:id="rId9"/>
    <p:sldId id="343" r:id="rId10"/>
    <p:sldId id="342" r:id="rId11"/>
    <p:sldId id="347" r:id="rId12"/>
    <p:sldId id="346" r:id="rId13"/>
    <p:sldId id="280" r:id="rId14"/>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15" clrIdx="0"/>
  <p:cmAuthor id="1" name="Patricia Phillips (Bookey Consulting)" initials="" lastIdx="2" clrIdx="1"/>
  <p:cmAuthor id="2" name="Copyeditor" initials="" lastIdx="5" clrIdx="2"/>
  <p:cmAuthor id="3" name="Michael Teske" initials=""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051D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49" autoAdjust="0"/>
    <p:restoredTop sz="87785" autoAdjust="0"/>
  </p:normalViewPr>
  <p:slideViewPr>
    <p:cSldViewPr snapToGrid="0">
      <p:cViewPr>
        <p:scale>
          <a:sx n="59" d="100"/>
          <a:sy n="59" d="100"/>
        </p:scale>
        <p:origin x="-1122" y="-768"/>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pPr>
              <a:defRPr/>
            </a:pPr>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pPr>
              <a:defRPr/>
            </a:pPr>
            <a:fld id="{06D62BEA-D858-47F3-B41E-A7055668ECC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C1CF4192-D7AB-4F80-AB76-1C843B73F2E3}"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a:ln/>
        </p:spPr>
        <p:txBody>
          <a:bodyPr/>
          <a:lstStyle/>
          <a:p>
            <a:pPr marL="171450" indent="-171450"/>
            <a:endParaRPr lang="en-US" smtClean="0"/>
          </a:p>
        </p:txBody>
      </p:sp>
      <p:sp>
        <p:nvSpPr>
          <p:cNvPr id="33795" name="Slide Number Placeholder 3"/>
          <p:cNvSpPr>
            <a:spLocks noGrp="1"/>
          </p:cNvSpPr>
          <p:nvPr>
            <p:ph type="sldNum" sz="quarter" idx="5"/>
          </p:nvPr>
        </p:nvSpPr>
        <p:spPr>
          <a:noFill/>
        </p:spPr>
        <p:txBody>
          <a:bodyPr/>
          <a:lstStyle/>
          <a:p>
            <a:fld id="{FC68E718-2A05-4F15-8FFF-E122056477F7}"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a:noFill/>
          <a:ln/>
        </p:spPr>
        <p:txBody>
          <a:bodyPr/>
          <a:lstStyle/>
          <a:p>
            <a:endParaRPr lang="en-US" smtClean="0"/>
          </a:p>
        </p:txBody>
      </p:sp>
      <p:sp>
        <p:nvSpPr>
          <p:cNvPr id="35843" name="Slide Number Placeholder 3"/>
          <p:cNvSpPr>
            <a:spLocks noGrp="1"/>
          </p:cNvSpPr>
          <p:nvPr>
            <p:ph type="sldNum" sz="quarter" idx="5"/>
          </p:nvPr>
        </p:nvSpPr>
        <p:spPr>
          <a:noFill/>
        </p:spPr>
        <p:txBody>
          <a:bodyPr/>
          <a:lstStyle/>
          <a:p>
            <a:fld id="{0C4B853A-FF46-47EE-B70A-4548C3A9817A}"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a:noFill/>
          <a:ln/>
        </p:spPr>
        <p:txBody>
          <a:bodyPr/>
          <a:lstStyle/>
          <a:p>
            <a:pPr marL="171450" indent="-171450"/>
            <a:r>
              <a:rPr lang="en-US" smtClean="0"/>
              <a:t>The Compatibility Center lists thousands of the most popular devices and software programs to help you easily identify what will or won't work with Windows 7. </a:t>
            </a:r>
          </a:p>
          <a:p>
            <a:pPr marL="171450" indent="-171450"/>
            <a:r>
              <a:rPr lang="en-US" smtClean="0"/>
              <a:t>http://www.microsoft.com/windows/compatibility/windows-7/en-us/default.aspx</a:t>
            </a:r>
          </a:p>
        </p:txBody>
      </p:sp>
      <p:sp>
        <p:nvSpPr>
          <p:cNvPr id="37891" name="Slide Number Placeholder 3"/>
          <p:cNvSpPr>
            <a:spLocks noGrp="1"/>
          </p:cNvSpPr>
          <p:nvPr>
            <p:ph type="sldNum" sz="quarter" idx="5"/>
          </p:nvPr>
        </p:nvSpPr>
        <p:spPr>
          <a:noFill/>
        </p:spPr>
        <p:txBody>
          <a:bodyPr/>
          <a:lstStyle/>
          <a:p>
            <a:fld id="{E518D21F-2C4F-4824-8D30-404DA1F93B59}"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website will help determine if a hardware device is compatible with Windows 7?</a:t>
            </a:r>
          </a:p>
          <a:p>
            <a:pPr>
              <a:buFont typeface="Arial" pitchFamily="34" charset="0"/>
              <a:buNone/>
              <a:defRPr/>
            </a:pPr>
            <a:r>
              <a:rPr lang="en-US" b="1" dirty="0" smtClean="0"/>
              <a:t>Windows Compatibility Center</a:t>
            </a:r>
          </a:p>
          <a:p>
            <a:pPr>
              <a:buFont typeface="Arial" pitchFamily="34" charset="0"/>
              <a:buNone/>
              <a:defRPr/>
            </a:pPr>
            <a:endParaRPr lang="en-US" b="1" dirty="0" smtClean="0"/>
          </a:p>
          <a:p>
            <a:pPr marL="171450" indent="-171450">
              <a:buFont typeface="Arial" pitchFamily="34" charset="0"/>
              <a:buNone/>
              <a:defRPr/>
            </a:pPr>
            <a:r>
              <a:rPr lang="en-US" dirty="0" smtClean="0"/>
              <a:t>2. List three things you can do within Device Manager.</a:t>
            </a:r>
          </a:p>
          <a:p>
            <a:pPr>
              <a:buFont typeface="Arial" pitchFamily="34" charset="0"/>
              <a:buNone/>
              <a:defRPr/>
            </a:pPr>
            <a:r>
              <a:rPr lang="en-US" b="1" dirty="0" smtClean="0"/>
              <a:t>You can use Device Manager to install and update the drivers for your hardware devices, modify hardware settings for those devices, and troubleshoot problems.</a:t>
            </a:r>
          </a:p>
          <a:p>
            <a:pPr>
              <a:buFont typeface="Arial" pitchFamily="34" charset="0"/>
              <a:buNone/>
              <a:defRPr/>
            </a:pPr>
            <a:endParaRPr lang="en-US" b="1" dirty="0" smtClean="0"/>
          </a:p>
          <a:p>
            <a:pPr marL="171450" indent="-171450">
              <a:buFont typeface="Arial" pitchFamily="34" charset="0"/>
              <a:buNone/>
              <a:defRPr/>
            </a:pPr>
            <a:r>
              <a:rPr lang="en-US" dirty="0" smtClean="0"/>
              <a:t>3. What strategy can be employed if a device driver has been updated and the device no longer works?</a:t>
            </a:r>
            <a:endParaRPr lang="en-US" i="1" dirty="0" smtClean="0"/>
          </a:p>
          <a:p>
            <a:pPr>
              <a:buFont typeface="Arial" pitchFamily="34" charset="0"/>
              <a:buNone/>
              <a:defRPr/>
            </a:pPr>
            <a:r>
              <a:rPr lang="en-US" b="1" dirty="0" smtClean="0"/>
              <a:t>Locate the affected device in Device Manager and select </a:t>
            </a:r>
            <a:r>
              <a:rPr lang="en-US" b="1" smtClean="0"/>
              <a:t>Roll Back Driver.</a:t>
            </a:r>
            <a:endParaRPr lang="en-US" b="1" dirty="0"/>
          </a:p>
        </p:txBody>
      </p:sp>
      <p:sp>
        <p:nvSpPr>
          <p:cNvPr id="39939" name="Slide Number Placeholder 3"/>
          <p:cNvSpPr>
            <a:spLocks noGrp="1"/>
          </p:cNvSpPr>
          <p:nvPr>
            <p:ph type="sldNum" sz="quarter" idx="5"/>
          </p:nvPr>
        </p:nvSpPr>
        <p:spPr>
          <a:noFill/>
        </p:spPr>
        <p:txBody>
          <a:bodyPr/>
          <a:lstStyle/>
          <a:p>
            <a:fld id="{6717D9AE-518F-493F-A5B9-A2F8CEDEF5DF}" type="slidenum">
              <a:rPr lang="en-US" smtClean="0"/>
              <a:pPr/>
              <a:t>13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CD9CE3A4-E85B-4B31-ADD5-7D2E92C78D53}"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p:spPr>
        <p:txBody>
          <a:bodyPr/>
          <a:lstStyle/>
          <a:p>
            <a:pPr marL="228600" indent="-228600">
              <a:buFontTx/>
              <a:buAutoNum type="arabicPeriod"/>
            </a:pPr>
            <a:r>
              <a:rPr lang="en-US" smtClean="0"/>
              <a:t>Device Manager</a:t>
            </a:r>
          </a:p>
          <a:p>
            <a:pPr marL="228600" indent="-228600">
              <a:buFontTx/>
              <a:buAutoNum type="arabicPeriod"/>
            </a:pPr>
            <a:r>
              <a:rPr lang="en-US" smtClean="0"/>
              <a:t>The "Compatible with Windows 7 Logo" means that this product passed Microsoft's compatibility tests for the 64-bit and 32-bit versions of Windows 7.</a:t>
            </a:r>
          </a:p>
          <a:p>
            <a:pPr marL="228600" indent="-228600">
              <a:buFontTx/>
              <a:buAutoNum type="arabicPeriod"/>
            </a:pPr>
            <a:r>
              <a:rPr lang="en-US" smtClean="0"/>
              <a:t>In Device Manager, some devices have a Power Management feature, which allows the operating system to shut down the device to save power.</a:t>
            </a:r>
          </a:p>
        </p:txBody>
      </p:sp>
      <p:sp>
        <p:nvSpPr>
          <p:cNvPr id="19459" name="Slide Number Placeholder 3"/>
          <p:cNvSpPr>
            <a:spLocks noGrp="1"/>
          </p:cNvSpPr>
          <p:nvPr>
            <p:ph type="sldNum" sz="quarter" idx="5"/>
          </p:nvPr>
        </p:nvSpPr>
        <p:spPr>
          <a:noFill/>
        </p:spPr>
        <p:txBody>
          <a:bodyPr/>
          <a:lstStyle/>
          <a:p>
            <a:fld id="{809CA773-38E4-4617-BBA7-1E9ECFA243C2}"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pPr marL="171450" indent="-171450">
              <a:buFontTx/>
              <a:buChar char="•"/>
            </a:pPr>
            <a:r>
              <a:rPr lang="en-US" smtClean="0"/>
              <a:t>If a demonstration or virtual machine is available, start Device Manager by typing </a:t>
            </a:r>
            <a:r>
              <a:rPr lang="en-US" b="1" smtClean="0"/>
              <a:t>Device Manager </a:t>
            </a:r>
            <a:r>
              <a:rPr lang="en-US" smtClean="0"/>
              <a:t>in the Search Programs And Files field or through the Computer Management console.</a:t>
            </a:r>
          </a:p>
          <a:p>
            <a:pPr marL="171450" indent="-171450">
              <a:buFontTx/>
              <a:buChar char="•"/>
            </a:pPr>
            <a:endParaRPr lang="en-US" smtClean="0"/>
          </a:p>
        </p:txBody>
      </p:sp>
      <p:sp>
        <p:nvSpPr>
          <p:cNvPr id="21507" name="Slide Number Placeholder 3"/>
          <p:cNvSpPr>
            <a:spLocks noGrp="1"/>
          </p:cNvSpPr>
          <p:nvPr>
            <p:ph type="sldNum" sz="quarter" idx="5"/>
          </p:nvPr>
        </p:nvSpPr>
        <p:spPr>
          <a:noFill/>
        </p:spPr>
        <p:txBody>
          <a:bodyPr/>
          <a:lstStyle/>
          <a:p>
            <a:fld id="{3EFFB767-43A3-4CA1-ADDF-7BF58308812A}"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pPr marL="171450" indent="-171450">
              <a:buFontTx/>
              <a:buChar char="•"/>
            </a:pPr>
            <a:endParaRPr lang="en-US" smtClean="0"/>
          </a:p>
        </p:txBody>
      </p:sp>
      <p:sp>
        <p:nvSpPr>
          <p:cNvPr id="23555" name="Slide Number Placeholder 3"/>
          <p:cNvSpPr>
            <a:spLocks noGrp="1"/>
          </p:cNvSpPr>
          <p:nvPr>
            <p:ph type="sldNum" sz="quarter" idx="5"/>
          </p:nvPr>
        </p:nvSpPr>
        <p:spPr>
          <a:noFill/>
        </p:spPr>
        <p:txBody>
          <a:bodyPr/>
          <a:lstStyle/>
          <a:p>
            <a:fld id="{A209A30C-DA79-4224-B6CC-D2B47B31CDD5}"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a:noFill/>
          <a:ln/>
        </p:spPr>
        <p:txBody>
          <a:bodyPr/>
          <a:lstStyle/>
          <a:p>
            <a:pPr marL="171450" indent="-171450"/>
            <a:endParaRPr lang="en-US" smtClean="0"/>
          </a:p>
        </p:txBody>
      </p:sp>
      <p:sp>
        <p:nvSpPr>
          <p:cNvPr id="25603" name="Slide Number Placeholder 3"/>
          <p:cNvSpPr>
            <a:spLocks noGrp="1"/>
          </p:cNvSpPr>
          <p:nvPr>
            <p:ph type="sldNum" sz="quarter" idx="5"/>
          </p:nvPr>
        </p:nvSpPr>
        <p:spPr>
          <a:noFill/>
        </p:spPr>
        <p:txBody>
          <a:bodyPr/>
          <a:lstStyle/>
          <a:p>
            <a:fld id="{354D1921-55D1-4C1D-8178-1B244D0D30A5}"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285750" indent="-285750">
              <a:buFont typeface="Arial" pitchFamily="34" charset="0"/>
              <a:buChar char="•"/>
              <a:defRPr/>
            </a:pPr>
            <a:r>
              <a:rPr lang="en-US" dirty="0" smtClean="0"/>
              <a:t>Driver Details—allows you to view details about the driver.</a:t>
            </a:r>
          </a:p>
          <a:p>
            <a:pPr marL="285750" indent="-285750">
              <a:buFont typeface="Arial" pitchFamily="34" charset="0"/>
              <a:buChar char="•"/>
              <a:defRPr/>
            </a:pPr>
            <a:r>
              <a:rPr lang="en-US" dirty="0" smtClean="0"/>
              <a:t>Update Driver—allows you to update the driver software.</a:t>
            </a:r>
          </a:p>
          <a:p>
            <a:pPr marL="285750" indent="-285750">
              <a:buFont typeface="Arial" pitchFamily="34" charset="0"/>
              <a:buChar char="•"/>
              <a:defRPr/>
            </a:pPr>
            <a:r>
              <a:rPr lang="en-US" dirty="0" smtClean="0"/>
              <a:t>Roll Back Driver—if a device fails after updating the driver, you can roll back to the previously installed driver.</a:t>
            </a:r>
          </a:p>
          <a:p>
            <a:pPr marL="285750" indent="-285750">
              <a:buFont typeface="Arial" pitchFamily="34" charset="0"/>
              <a:buChar char="•"/>
              <a:defRPr/>
            </a:pPr>
            <a:r>
              <a:rPr lang="en-US" dirty="0" smtClean="0"/>
              <a:t>Disable—allows you to disable a device.</a:t>
            </a:r>
          </a:p>
          <a:p>
            <a:pPr marL="285750" indent="-285750">
              <a:buFont typeface="Arial" pitchFamily="34" charset="0"/>
              <a:buChar char="•"/>
              <a:defRPr/>
            </a:pPr>
            <a:r>
              <a:rPr lang="en-US" dirty="0" smtClean="0"/>
              <a:t>Uninstall—allows you to uninstall the driver.</a:t>
            </a:r>
          </a:p>
          <a:p>
            <a:pPr marL="171450" indent="-171450">
              <a:buFont typeface="Arial" pitchFamily="34" charset="0"/>
              <a:buChar char="•"/>
              <a:defRPr/>
            </a:pPr>
            <a:endParaRPr lang="en-US" dirty="0" smtClean="0"/>
          </a:p>
        </p:txBody>
      </p:sp>
      <p:sp>
        <p:nvSpPr>
          <p:cNvPr id="27651" name="Slide Number Placeholder 3"/>
          <p:cNvSpPr>
            <a:spLocks noGrp="1"/>
          </p:cNvSpPr>
          <p:nvPr>
            <p:ph type="sldNum" sz="quarter" idx="5"/>
          </p:nvPr>
        </p:nvSpPr>
        <p:spPr>
          <a:noFill/>
        </p:spPr>
        <p:txBody>
          <a:bodyPr/>
          <a:lstStyle/>
          <a:p>
            <a:fld id="{3362EDBC-7F9E-490F-8D85-65316F23CE9B}"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29698" name="Notes Placeholder 2"/>
          <p:cNvSpPr>
            <a:spLocks noGrp="1"/>
          </p:cNvSpPr>
          <p:nvPr>
            <p:ph type="body" idx="1"/>
          </p:nvPr>
        </p:nvSpPr>
        <p:spPr>
          <a:noFill/>
          <a:ln/>
        </p:spPr>
        <p:txBody>
          <a:bodyPr/>
          <a:lstStyle/>
          <a:p>
            <a:pPr marL="285750" indent="-285750">
              <a:buFontTx/>
              <a:buChar char="•"/>
            </a:pPr>
            <a:r>
              <a:rPr lang="en-US" smtClean="0"/>
              <a:t>Allow The Computer To Turn Off The Device To Save Power—the computer will shut down the device after a period of time.</a:t>
            </a:r>
          </a:p>
          <a:p>
            <a:pPr marL="285750" indent="-285750">
              <a:buFontTx/>
              <a:buChar char="•"/>
            </a:pPr>
            <a:r>
              <a:rPr lang="en-US" smtClean="0"/>
              <a:t>Allow This Device To Wake The Computer—if the device is activated (for instance, if the user moves the mouse), it will wake the computer if it is in sleep or hibernate mode.</a:t>
            </a:r>
          </a:p>
        </p:txBody>
      </p:sp>
      <p:sp>
        <p:nvSpPr>
          <p:cNvPr id="29699" name="Slide Number Placeholder 3"/>
          <p:cNvSpPr>
            <a:spLocks noGrp="1"/>
          </p:cNvSpPr>
          <p:nvPr>
            <p:ph type="sldNum" sz="quarter" idx="5"/>
          </p:nvPr>
        </p:nvSpPr>
        <p:spPr>
          <a:noFill/>
        </p:spPr>
        <p:txBody>
          <a:bodyPr/>
          <a:lstStyle/>
          <a:p>
            <a:fld id="{17D59B3E-8DAA-44A3-8667-8A94672E103C}"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a:noFill/>
          <a:ln/>
        </p:spPr>
        <p:txBody>
          <a:bodyPr/>
          <a:lstStyle/>
          <a:p>
            <a:pPr marL="171450" indent="-171450"/>
            <a:r>
              <a:rPr lang="en-US" smtClean="0"/>
              <a:t>Multiple USB devices will share the bandwidth if they are on the same controller. This is important if you suspect that a port is occupying a lot of bandwidth while the performance of other devices degrades.</a:t>
            </a:r>
          </a:p>
        </p:txBody>
      </p:sp>
      <p:sp>
        <p:nvSpPr>
          <p:cNvPr id="31747" name="Slide Number Placeholder 3"/>
          <p:cNvSpPr>
            <a:spLocks noGrp="1"/>
          </p:cNvSpPr>
          <p:nvPr>
            <p:ph type="sldNum" sz="quarter" idx="5"/>
          </p:nvPr>
        </p:nvSpPr>
        <p:spPr>
          <a:noFill/>
        </p:spPr>
        <p:txBody>
          <a:bodyPr/>
          <a:lstStyle/>
          <a:p>
            <a:fld id="{D8927009-CFB1-4798-ABB6-A558A490E7A0}"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5.4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8415337"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System Devices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5.4</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Management (continued)</a:t>
            </a:r>
          </a:p>
          <a:p>
            <a:pPr marL="457200" indent="-457200">
              <a:buFont typeface="Wingdings" pitchFamily="2" charset="2"/>
              <a:buNone/>
              <a:defRPr/>
            </a:pPr>
            <a:endParaRPr lang="en-US" sz="1600" dirty="0" smtClean="0"/>
          </a:p>
          <a:p>
            <a:pPr marL="0" indent="0">
              <a:buFont typeface="Wingdings" charset="2"/>
              <a:buNone/>
              <a:defRPr/>
            </a:pPr>
            <a:r>
              <a:rPr lang="en-US" sz="2000" b="0" dirty="0" smtClean="0"/>
              <a:t>If a device is not detected automatically or is still present after you remove it, choose Scan for </a:t>
            </a:r>
            <a:r>
              <a:rPr lang="en-US" sz="2000" b="0" dirty="0"/>
              <a:t>h</a:t>
            </a:r>
            <a:r>
              <a:rPr lang="en-US" sz="2000" b="0" dirty="0" smtClean="0"/>
              <a:t>ardware </a:t>
            </a:r>
            <a:r>
              <a:rPr lang="en-US" sz="2000" b="0" dirty="0"/>
              <a:t>c</a:t>
            </a:r>
            <a:r>
              <a:rPr lang="en-US" sz="2000" b="0" dirty="0" smtClean="0"/>
              <a:t>hanges from the Action menu within Device Manager.</a:t>
            </a:r>
          </a:p>
          <a:p>
            <a:pPr marL="0" indent="0">
              <a:buFont typeface="Wingdings" charset="2"/>
              <a:buNone/>
              <a:defRPr/>
            </a:pPr>
            <a:endParaRPr lang="en-US" sz="1800" b="0" dirty="0" smtClean="0"/>
          </a:p>
        </p:txBody>
      </p:sp>
      <p:pic>
        <p:nvPicPr>
          <p:cNvPr id="32770" name="Picture 1"/>
          <p:cNvPicPr>
            <a:picLocks noChangeAspect="1"/>
          </p:cNvPicPr>
          <p:nvPr/>
        </p:nvPicPr>
        <p:blipFill>
          <a:blip r:embed="rId3"/>
          <a:srcRect/>
          <a:stretch>
            <a:fillRect/>
          </a:stretch>
        </p:blipFill>
        <p:spPr bwMode="auto">
          <a:xfrm>
            <a:off x="2751138" y="2998788"/>
            <a:ext cx="3684587" cy="3716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82600" y="1589088"/>
            <a:ext cx="44577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System Devices</a:t>
            </a:r>
          </a:p>
          <a:p>
            <a:pPr marL="457200" indent="-457200">
              <a:buFont typeface="Wingdings" pitchFamily="2" charset="2"/>
              <a:buNone/>
              <a:defRPr/>
            </a:pPr>
            <a:endParaRPr lang="en-US" sz="2000" dirty="0" smtClean="0"/>
          </a:p>
          <a:p>
            <a:pPr marL="342900" indent="-342900">
              <a:defRPr/>
            </a:pPr>
            <a:r>
              <a:rPr lang="en-US" sz="2000" b="0" dirty="0" smtClean="0"/>
              <a:t>System devices can be found in Device Manager.</a:t>
            </a:r>
          </a:p>
          <a:p>
            <a:pPr marL="285750" indent="-285750">
              <a:defRPr/>
            </a:pPr>
            <a:r>
              <a:rPr lang="en-US" sz="2000" b="0" dirty="0" smtClean="0"/>
              <a:t>Devices will vary based on hardware configuration and manufacturer</a:t>
            </a:r>
            <a:r>
              <a:rPr lang="en-US" sz="1800" b="0" dirty="0" smtClean="0"/>
              <a:t>.</a:t>
            </a:r>
          </a:p>
          <a:p>
            <a:pPr marL="285750" indent="-285750">
              <a:defRPr/>
            </a:pPr>
            <a:endParaRPr lang="en-US" sz="1800" b="0" dirty="0" smtClean="0"/>
          </a:p>
        </p:txBody>
      </p:sp>
      <p:pic>
        <p:nvPicPr>
          <p:cNvPr id="34818" name="Picture 1"/>
          <p:cNvPicPr>
            <a:picLocks noChangeAspect="1"/>
          </p:cNvPicPr>
          <p:nvPr/>
        </p:nvPicPr>
        <p:blipFill>
          <a:blip r:embed="rId3"/>
          <a:srcRect/>
          <a:stretch>
            <a:fillRect/>
          </a:stretch>
        </p:blipFill>
        <p:spPr bwMode="auto">
          <a:xfrm>
            <a:off x="4940300" y="1412875"/>
            <a:ext cx="3609975" cy="4718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System Devices (continued)</a:t>
            </a:r>
          </a:p>
          <a:p>
            <a:pPr marL="457200" indent="-457200">
              <a:buFont typeface="Wingdings" pitchFamily="2" charset="2"/>
              <a:buNone/>
            </a:pPr>
            <a:r>
              <a:rPr lang="en-US" sz="2000" b="0" smtClean="0"/>
              <a:t>Microsoft’s Compatibility Center can help identify compatible devices.</a:t>
            </a:r>
          </a:p>
          <a:p>
            <a:pPr marL="457200" indent="-457200">
              <a:buFont typeface="Wingdings" pitchFamily="2" charset="2"/>
              <a:buNone/>
            </a:pPr>
            <a:r>
              <a:rPr lang="en-US" sz="2000" i="1" smtClean="0">
                <a:solidFill>
                  <a:srgbClr val="051DFF"/>
                </a:solidFill>
              </a:rPr>
              <a:t>http://www.microsoft.com/windows/compatibility/windows-7/en-us/default.aspx</a:t>
            </a:r>
          </a:p>
          <a:p>
            <a:pPr marL="457200" indent="-457200">
              <a:buFont typeface="Wingdings" pitchFamily="2" charset="2"/>
              <a:buNone/>
            </a:pPr>
            <a:endParaRPr lang="en-US" sz="1800" i="1" smtClean="0">
              <a:solidFill>
                <a:srgbClr val="051DFF"/>
              </a:solidFill>
            </a:endParaRPr>
          </a:p>
        </p:txBody>
      </p:sp>
      <p:pic>
        <p:nvPicPr>
          <p:cNvPr id="36866" name="Picture 2"/>
          <p:cNvPicPr>
            <a:picLocks noChangeAspect="1"/>
          </p:cNvPicPr>
          <p:nvPr/>
        </p:nvPicPr>
        <p:blipFill>
          <a:blip r:embed="rId3"/>
          <a:srcRect/>
          <a:stretch>
            <a:fillRect/>
          </a:stretch>
        </p:blipFill>
        <p:spPr bwMode="auto">
          <a:xfrm>
            <a:off x="2568575" y="3079750"/>
            <a:ext cx="5487988" cy="3275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website will help determine if a hardware device is compatible with Windows 7?</a:t>
            </a:r>
          </a:p>
          <a:p>
            <a:pPr marL="457200" indent="-457200">
              <a:buFont typeface="Arial Narrow" pitchFamily="34" charset="0"/>
              <a:buAutoNum type="arabicPeriod"/>
            </a:pPr>
            <a:r>
              <a:rPr lang="en-US" sz="2000" b="0" smtClean="0"/>
              <a:t>List three things you can do within Device Manager.</a:t>
            </a:r>
          </a:p>
          <a:p>
            <a:pPr marL="457200" indent="-457200">
              <a:buFont typeface="Arial Narrow" pitchFamily="34" charset="0"/>
              <a:buAutoNum type="arabicPeriod"/>
            </a:pPr>
            <a:r>
              <a:rPr lang="en-US" sz="2000" b="0" smtClean="0"/>
              <a:t>What strategy can be employed if a device driver has been updated and the device no longer works?</a:t>
            </a:r>
            <a:endParaRPr lang="en-US" sz="2000" i="1"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 system devices.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Device management</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System devices</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can be used to install, manage, and troubleshoot system devices?</a:t>
            </a:r>
          </a:p>
          <a:p>
            <a:pPr marL="457200" indent="-457200">
              <a:buFont typeface="Arial Narrow" pitchFamily="34" charset="0"/>
              <a:buAutoNum type="arabicPeriod"/>
            </a:pPr>
            <a:r>
              <a:rPr lang="en-US" sz="2000" b="0" smtClean="0"/>
              <a:t>What does the “Compatible with Windows 7” logo mean?</a:t>
            </a:r>
          </a:p>
          <a:p>
            <a:pPr marL="457200" indent="-457200">
              <a:buFont typeface="Arial Narrow" pitchFamily="34" charset="0"/>
              <a:buAutoNum type="arabicPeriod"/>
            </a:pPr>
            <a:r>
              <a:rPr lang="en-US" sz="2000" b="0" smtClean="0"/>
              <a:t>What can be used to shut down some devices to save power?</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79375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Manager</a:t>
            </a:r>
          </a:p>
          <a:p>
            <a:pPr marL="457200" indent="-457200">
              <a:buFont typeface="Wingdings" pitchFamily="2" charset="2"/>
              <a:buNone/>
              <a:defRPr/>
            </a:pPr>
            <a:endParaRPr lang="en-US" sz="1800" dirty="0" smtClean="0"/>
          </a:p>
          <a:p>
            <a:pPr marL="0" indent="0">
              <a:buFont typeface="Wingdings" charset="2"/>
              <a:buNone/>
              <a:defRPr/>
            </a:pPr>
            <a:r>
              <a:rPr lang="en-US" sz="2000" b="0" dirty="0" smtClean="0"/>
              <a:t>Start Device Manager by typing </a:t>
            </a:r>
            <a:r>
              <a:rPr lang="en-US" sz="2000" dirty="0" smtClean="0"/>
              <a:t>Device Manager </a:t>
            </a:r>
            <a:r>
              <a:rPr lang="en-US" sz="2000" b="0" dirty="0" smtClean="0"/>
              <a:t>in the Search Programs And Files field or through the Computer Management console.</a:t>
            </a:r>
          </a:p>
          <a:p>
            <a:pPr marL="0" indent="0">
              <a:buFont typeface="Wingdings" charset="2"/>
              <a:buNone/>
              <a:defRPr/>
            </a:pPr>
            <a:endParaRPr lang="en-US" sz="1800" b="0" dirty="0"/>
          </a:p>
          <a:p>
            <a:pPr marL="0" indent="0">
              <a:buFont typeface="Wingdings" charset="2"/>
              <a:buNone/>
              <a:defRPr/>
            </a:pPr>
            <a:endParaRPr lang="en-US" sz="1800" b="0" dirty="0" smtClean="0"/>
          </a:p>
        </p:txBody>
      </p:sp>
      <p:pic>
        <p:nvPicPr>
          <p:cNvPr id="20482" name="Picture 1"/>
          <p:cNvPicPr>
            <a:picLocks noChangeAspect="1"/>
          </p:cNvPicPr>
          <p:nvPr/>
        </p:nvPicPr>
        <p:blipFill>
          <a:blip r:embed="rId3"/>
          <a:srcRect/>
          <a:stretch>
            <a:fillRect/>
          </a:stretch>
        </p:blipFill>
        <p:spPr bwMode="auto">
          <a:xfrm>
            <a:off x="2343150" y="3182938"/>
            <a:ext cx="4457700" cy="3248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Manager (continued)</a:t>
            </a:r>
          </a:p>
          <a:p>
            <a:pPr marL="457200" indent="-457200">
              <a:buFont typeface="Wingdings" pitchFamily="2" charset="2"/>
              <a:buNone/>
              <a:defRPr/>
            </a:pPr>
            <a:endParaRPr lang="en-US" sz="1400" dirty="0" smtClean="0"/>
          </a:p>
          <a:p>
            <a:pPr marL="457200" indent="-457200">
              <a:buFont typeface="Wingdings" pitchFamily="2" charset="2"/>
              <a:buChar char="§"/>
              <a:defRPr/>
            </a:pPr>
            <a:r>
              <a:rPr lang="en-US" sz="2000" b="0" dirty="0" smtClean="0"/>
              <a:t>Determine if the </a:t>
            </a:r>
            <a:r>
              <a:rPr lang="en-US" sz="2000" b="0" dirty="0"/>
              <a:t>hardware on </a:t>
            </a:r>
            <a:r>
              <a:rPr lang="en-US" sz="2000" b="0" dirty="0" smtClean="0"/>
              <a:t>the computer </a:t>
            </a:r>
            <a:r>
              <a:rPr lang="en-US" sz="2000" b="0" dirty="0"/>
              <a:t>is working properly. </a:t>
            </a:r>
          </a:p>
          <a:p>
            <a:pPr marL="457200" indent="-457200">
              <a:buFont typeface="Wingdings" pitchFamily="2" charset="2"/>
              <a:buChar char="§"/>
              <a:defRPr/>
            </a:pPr>
            <a:r>
              <a:rPr lang="en-US" sz="2000" b="0" dirty="0" smtClean="0"/>
              <a:t>Change the hardware </a:t>
            </a:r>
            <a:r>
              <a:rPr lang="en-US" sz="2000" b="0" dirty="0"/>
              <a:t>configuration settings.</a:t>
            </a:r>
          </a:p>
          <a:p>
            <a:pPr marL="457200" indent="-457200">
              <a:buFont typeface="Wingdings" pitchFamily="2" charset="2"/>
              <a:buChar char="§"/>
              <a:defRPr/>
            </a:pPr>
            <a:r>
              <a:rPr lang="en-US" sz="2000" b="0" dirty="0" smtClean="0"/>
              <a:t>Identify </a:t>
            </a:r>
            <a:r>
              <a:rPr lang="en-US" sz="2000" b="0" dirty="0"/>
              <a:t>the device drivers that are loaded for each device, and obtain information </a:t>
            </a:r>
            <a:r>
              <a:rPr lang="en-US" sz="2000" b="0" dirty="0" smtClean="0"/>
              <a:t>about </a:t>
            </a:r>
            <a:r>
              <a:rPr lang="en-US" sz="2000" b="0" dirty="0"/>
              <a:t>each device driver. </a:t>
            </a:r>
          </a:p>
          <a:p>
            <a:pPr marL="457200" indent="-457200">
              <a:buFont typeface="Wingdings" pitchFamily="2" charset="2"/>
              <a:buChar char="§"/>
              <a:defRPr/>
            </a:pPr>
            <a:r>
              <a:rPr lang="en-US" sz="2000" b="0" dirty="0" smtClean="0"/>
              <a:t>Change the advanced </a:t>
            </a:r>
            <a:r>
              <a:rPr lang="en-US" sz="2000" b="0" dirty="0"/>
              <a:t>settings and properties for devices. </a:t>
            </a:r>
            <a:endParaRPr lang="en-US" sz="2000" b="0" dirty="0" smtClean="0"/>
          </a:p>
          <a:p>
            <a:pPr marL="457200" indent="-457200">
              <a:buFont typeface="Wingdings" pitchFamily="2" charset="2"/>
              <a:buChar char="§"/>
              <a:defRPr/>
            </a:pPr>
            <a:r>
              <a:rPr lang="en-US" sz="2000" b="0" dirty="0" smtClean="0"/>
              <a:t>Install </a:t>
            </a:r>
            <a:r>
              <a:rPr lang="en-US" sz="2000" b="0" dirty="0"/>
              <a:t>updated device drivers. </a:t>
            </a:r>
          </a:p>
          <a:p>
            <a:pPr marL="457200" indent="-457200">
              <a:buFont typeface="Wingdings" pitchFamily="2" charset="2"/>
              <a:buChar char="§"/>
              <a:defRPr/>
            </a:pPr>
            <a:r>
              <a:rPr lang="en-US" sz="2000" b="0" dirty="0" smtClean="0"/>
              <a:t>Enable</a:t>
            </a:r>
            <a:r>
              <a:rPr lang="en-US" sz="2000" b="0" dirty="0"/>
              <a:t>, disable, and uninstall devices. </a:t>
            </a:r>
          </a:p>
          <a:p>
            <a:pPr marL="457200" indent="-457200">
              <a:buFont typeface="Wingdings" pitchFamily="2" charset="2"/>
              <a:buChar char="§"/>
              <a:defRPr/>
            </a:pPr>
            <a:r>
              <a:rPr lang="en-US" sz="2000" b="0" dirty="0" smtClean="0"/>
              <a:t>Roll </a:t>
            </a:r>
            <a:r>
              <a:rPr lang="en-US" sz="2000" b="0" dirty="0"/>
              <a:t>back to the previous version of a driver. </a:t>
            </a:r>
          </a:p>
          <a:p>
            <a:pPr marL="457200" indent="-457200">
              <a:buFont typeface="Wingdings" pitchFamily="2" charset="2"/>
              <a:buChar char="§"/>
              <a:defRPr/>
            </a:pPr>
            <a:r>
              <a:rPr lang="en-US" sz="2000" b="0" dirty="0" smtClean="0"/>
              <a:t>View </a:t>
            </a:r>
            <a:r>
              <a:rPr lang="en-US" sz="2000" b="0" dirty="0"/>
              <a:t>the devices </a:t>
            </a:r>
            <a:r>
              <a:rPr lang="en-US" sz="2000" b="0" dirty="0" smtClean="0"/>
              <a:t>by type</a:t>
            </a:r>
            <a:r>
              <a:rPr lang="en-US" sz="2000" b="0" dirty="0"/>
              <a:t>, </a:t>
            </a:r>
            <a:r>
              <a:rPr lang="en-US" sz="2000" b="0" dirty="0" smtClean="0"/>
              <a:t>by connection, or </a:t>
            </a:r>
            <a:r>
              <a:rPr lang="en-US" sz="2000" b="0" dirty="0"/>
              <a:t>by the resources they use. </a:t>
            </a:r>
          </a:p>
          <a:p>
            <a:pPr marL="457200" indent="-457200">
              <a:buFont typeface="Wingdings" pitchFamily="2" charset="2"/>
              <a:buChar char="§"/>
              <a:defRPr/>
            </a:pPr>
            <a:r>
              <a:rPr lang="en-US" sz="2000" b="0" dirty="0" smtClean="0"/>
              <a:t>Show </a:t>
            </a:r>
            <a:r>
              <a:rPr lang="en-US" sz="2000" b="0" dirty="0"/>
              <a:t>or hide </a:t>
            </a:r>
            <a:r>
              <a:rPr lang="en-US" sz="2000" b="0" dirty="0" smtClean="0"/>
              <a:t>devices </a:t>
            </a:r>
            <a:r>
              <a:rPr lang="en-US" sz="2000" b="0" dirty="0"/>
              <a:t>that </a:t>
            </a:r>
            <a:r>
              <a:rPr lang="en-US" sz="2000" b="0" dirty="0" smtClean="0"/>
              <a:t>typically are </a:t>
            </a:r>
            <a:r>
              <a:rPr lang="en-US" sz="2000" b="0" dirty="0"/>
              <a:t>not </a:t>
            </a:r>
            <a:r>
              <a:rPr lang="en-US" sz="2000" b="0" dirty="0" smtClean="0"/>
              <a:t>critical </a:t>
            </a:r>
            <a:r>
              <a:rPr lang="en-US" sz="2000" b="0" dirty="0"/>
              <a:t>to </a:t>
            </a:r>
            <a:r>
              <a:rPr lang="en-US" sz="2000" b="0" dirty="0" smtClean="0"/>
              <a:t>view but </a:t>
            </a:r>
            <a:r>
              <a:rPr lang="en-US" sz="2000" b="0" dirty="0"/>
              <a:t>might be necessary for advanced troubleshooting.</a:t>
            </a:r>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Management</a:t>
            </a:r>
          </a:p>
          <a:p>
            <a:pPr marL="457200" indent="-457200">
              <a:buFont typeface="Wingdings" pitchFamily="2" charset="2"/>
              <a:buNone/>
              <a:defRPr/>
            </a:pPr>
            <a:endParaRPr lang="en-US" sz="1200" dirty="0" smtClean="0"/>
          </a:p>
          <a:p>
            <a:pPr marL="0" indent="0">
              <a:buFont typeface="Wingdings" charset="2"/>
              <a:buNone/>
              <a:defRPr/>
            </a:pPr>
            <a:r>
              <a:rPr lang="en-US" sz="2000" b="0" dirty="0" smtClean="0"/>
              <a:t>Double-click a device to access its management features.</a:t>
            </a:r>
          </a:p>
          <a:p>
            <a:pPr marL="0" indent="0">
              <a:buFont typeface="Wingdings" charset="2"/>
              <a:buNone/>
              <a:defRPr/>
            </a:pPr>
            <a:endParaRPr lang="en-US" sz="1800" b="0" dirty="0" smtClean="0"/>
          </a:p>
        </p:txBody>
      </p:sp>
      <p:pic>
        <p:nvPicPr>
          <p:cNvPr id="24578" name="Picture 1"/>
          <p:cNvPicPr>
            <a:picLocks noChangeAspect="1"/>
          </p:cNvPicPr>
          <p:nvPr/>
        </p:nvPicPr>
        <p:blipFill>
          <a:blip r:embed="rId3"/>
          <a:srcRect/>
          <a:stretch>
            <a:fillRect/>
          </a:stretch>
        </p:blipFill>
        <p:spPr bwMode="auto">
          <a:xfrm>
            <a:off x="2527300" y="2706688"/>
            <a:ext cx="3492500" cy="389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430688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Management (continued)</a:t>
            </a:r>
          </a:p>
          <a:p>
            <a:pPr marL="457200" indent="-457200">
              <a:buFont typeface="Wingdings" pitchFamily="2" charset="2"/>
              <a:buNone/>
              <a:defRPr/>
            </a:pPr>
            <a:endParaRPr lang="en-US" sz="1800" dirty="0" smtClean="0"/>
          </a:p>
          <a:p>
            <a:pPr marL="0" indent="0">
              <a:buFont typeface="Wingdings" charset="2"/>
              <a:buNone/>
              <a:defRPr/>
            </a:pPr>
            <a:r>
              <a:rPr lang="en-US" sz="2000" b="0" dirty="0" smtClean="0"/>
              <a:t>Typical driver properties and functions on the Driver tab:</a:t>
            </a:r>
          </a:p>
          <a:p>
            <a:pPr marL="285750" indent="-285750">
              <a:defRPr/>
            </a:pPr>
            <a:r>
              <a:rPr lang="en-US" sz="2000" b="0" dirty="0" smtClean="0"/>
              <a:t>Driver Details</a:t>
            </a:r>
          </a:p>
          <a:p>
            <a:pPr marL="285750" indent="-285750">
              <a:defRPr/>
            </a:pPr>
            <a:r>
              <a:rPr lang="en-US" sz="2000" b="0" dirty="0" smtClean="0"/>
              <a:t>Update Driver</a:t>
            </a:r>
            <a:endParaRPr lang="en-US" sz="2000" b="0" dirty="0"/>
          </a:p>
          <a:p>
            <a:pPr marL="285750" indent="-285750">
              <a:defRPr/>
            </a:pPr>
            <a:r>
              <a:rPr lang="en-US" sz="2000" b="0" dirty="0" smtClean="0"/>
              <a:t>Roll Back Driver</a:t>
            </a:r>
          </a:p>
          <a:p>
            <a:pPr marL="285750" indent="-285750">
              <a:defRPr/>
            </a:pPr>
            <a:r>
              <a:rPr lang="en-US" sz="2000" b="0" dirty="0" smtClean="0"/>
              <a:t>Disable</a:t>
            </a:r>
          </a:p>
          <a:p>
            <a:pPr marL="285750" indent="-285750">
              <a:defRPr/>
            </a:pPr>
            <a:r>
              <a:rPr lang="en-US" sz="2000" b="0" dirty="0" smtClean="0"/>
              <a:t>Uninstall</a:t>
            </a:r>
          </a:p>
        </p:txBody>
      </p:sp>
      <p:pic>
        <p:nvPicPr>
          <p:cNvPr id="26626" name="Picture 2"/>
          <p:cNvPicPr>
            <a:picLocks noChangeAspect="1"/>
          </p:cNvPicPr>
          <p:nvPr/>
        </p:nvPicPr>
        <p:blipFill>
          <a:blip r:embed="rId3"/>
          <a:srcRect/>
          <a:stretch>
            <a:fillRect/>
          </a:stretch>
        </p:blipFill>
        <p:spPr bwMode="auto">
          <a:xfrm>
            <a:off x="4918075" y="1830388"/>
            <a:ext cx="3679825" cy="4086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4257675"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Management (continued)</a:t>
            </a:r>
          </a:p>
          <a:p>
            <a:pPr marL="457200" indent="-457200">
              <a:buFont typeface="Wingdings" pitchFamily="2" charset="2"/>
              <a:buNone/>
              <a:defRPr/>
            </a:pPr>
            <a:endParaRPr lang="en-US" sz="1800" dirty="0" smtClean="0"/>
          </a:p>
          <a:p>
            <a:pPr marL="0" indent="0">
              <a:buFont typeface="Wingdings" charset="2"/>
              <a:buNone/>
              <a:defRPr/>
            </a:pPr>
            <a:r>
              <a:rPr lang="en-US" sz="2000" b="0" dirty="0" smtClean="0"/>
              <a:t>Some devices have power management features, which are managed by the following options:</a:t>
            </a:r>
          </a:p>
          <a:p>
            <a:pPr marL="285750" indent="-285750">
              <a:defRPr/>
            </a:pPr>
            <a:r>
              <a:rPr lang="en-US" sz="2000" b="0" dirty="0" smtClean="0"/>
              <a:t>Allow the </a:t>
            </a:r>
            <a:r>
              <a:rPr lang="en-US" sz="2000" b="0" dirty="0"/>
              <a:t>c</a:t>
            </a:r>
            <a:r>
              <a:rPr lang="en-US" sz="2000" b="0" dirty="0" smtClean="0"/>
              <a:t>omputer </a:t>
            </a:r>
            <a:r>
              <a:rPr lang="en-US" sz="2000" b="0" dirty="0"/>
              <a:t>t</a:t>
            </a:r>
            <a:r>
              <a:rPr lang="en-US" sz="2000" b="0" dirty="0" smtClean="0"/>
              <a:t>o </a:t>
            </a:r>
            <a:r>
              <a:rPr lang="en-US" sz="2000" b="0" dirty="0"/>
              <a:t>t</a:t>
            </a:r>
            <a:r>
              <a:rPr lang="en-US" sz="2000" b="0" dirty="0" smtClean="0"/>
              <a:t>urn </a:t>
            </a:r>
            <a:r>
              <a:rPr lang="en-US" sz="2000" b="0" dirty="0"/>
              <a:t>o</a:t>
            </a:r>
            <a:r>
              <a:rPr lang="en-US" sz="2000" b="0" dirty="0" smtClean="0"/>
              <a:t>ff </a:t>
            </a:r>
            <a:r>
              <a:rPr lang="en-US" sz="2000" b="0" dirty="0"/>
              <a:t>t</a:t>
            </a:r>
            <a:r>
              <a:rPr lang="en-US" sz="2000" b="0" dirty="0" smtClean="0"/>
              <a:t>he </a:t>
            </a:r>
            <a:r>
              <a:rPr lang="en-US" sz="2000" b="0" dirty="0"/>
              <a:t>d</a:t>
            </a:r>
            <a:r>
              <a:rPr lang="en-US" sz="2000" b="0" dirty="0" smtClean="0"/>
              <a:t>evice </a:t>
            </a:r>
            <a:r>
              <a:rPr lang="en-US" sz="2000" b="0" dirty="0"/>
              <a:t>t</a:t>
            </a:r>
            <a:r>
              <a:rPr lang="en-US" sz="2000" b="0" dirty="0" smtClean="0"/>
              <a:t>o </a:t>
            </a:r>
            <a:r>
              <a:rPr lang="en-US" sz="2000" b="0" dirty="0"/>
              <a:t>s</a:t>
            </a:r>
            <a:r>
              <a:rPr lang="en-US" sz="2000" b="0" dirty="0" smtClean="0"/>
              <a:t>ave </a:t>
            </a:r>
            <a:r>
              <a:rPr lang="en-US" sz="2000" b="0" dirty="0"/>
              <a:t>p</a:t>
            </a:r>
            <a:r>
              <a:rPr lang="en-US" sz="2000" b="0" dirty="0" smtClean="0"/>
              <a:t>ower</a:t>
            </a:r>
          </a:p>
          <a:p>
            <a:pPr marL="285750" indent="-285750">
              <a:defRPr/>
            </a:pPr>
            <a:r>
              <a:rPr lang="en-US" sz="2000" b="0" dirty="0" smtClean="0"/>
              <a:t>Allow this </a:t>
            </a:r>
            <a:r>
              <a:rPr lang="en-US" sz="2000" b="0" dirty="0"/>
              <a:t>d</a:t>
            </a:r>
            <a:r>
              <a:rPr lang="en-US" sz="2000" b="0" dirty="0" smtClean="0"/>
              <a:t>evice </a:t>
            </a:r>
            <a:r>
              <a:rPr lang="en-US" sz="2000" b="0" dirty="0"/>
              <a:t>t</a:t>
            </a:r>
            <a:r>
              <a:rPr lang="en-US" sz="2000" b="0" dirty="0" smtClean="0"/>
              <a:t>o </a:t>
            </a:r>
            <a:r>
              <a:rPr lang="en-US" sz="2000" b="0" dirty="0"/>
              <a:t>w</a:t>
            </a:r>
            <a:r>
              <a:rPr lang="en-US" sz="2000" b="0" dirty="0" smtClean="0"/>
              <a:t>ake </a:t>
            </a:r>
            <a:r>
              <a:rPr lang="en-US" sz="2000" b="0" dirty="0"/>
              <a:t>t</a:t>
            </a:r>
            <a:r>
              <a:rPr lang="en-US" sz="2000" b="0" dirty="0" smtClean="0"/>
              <a:t>he computer</a:t>
            </a:r>
          </a:p>
          <a:p>
            <a:pPr marL="0" indent="0">
              <a:buFont typeface="Wingdings" charset="2"/>
              <a:buNone/>
              <a:defRPr/>
            </a:pPr>
            <a:endParaRPr lang="en-US" sz="1800" b="0" dirty="0" smtClean="0"/>
          </a:p>
        </p:txBody>
      </p:sp>
      <p:pic>
        <p:nvPicPr>
          <p:cNvPr id="28674" name="Picture 2"/>
          <p:cNvPicPr>
            <a:picLocks noChangeAspect="1"/>
          </p:cNvPicPr>
          <p:nvPr/>
        </p:nvPicPr>
        <p:blipFill>
          <a:blip r:embed="rId3"/>
          <a:srcRect/>
          <a:stretch>
            <a:fillRect/>
          </a:stretch>
        </p:blipFill>
        <p:spPr bwMode="auto">
          <a:xfrm>
            <a:off x="4803775" y="2157413"/>
            <a:ext cx="3752850" cy="4116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389938"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Device Management (continued)</a:t>
            </a:r>
          </a:p>
          <a:p>
            <a:pPr marL="0" indent="0">
              <a:buFont typeface="Wingdings" charset="2"/>
              <a:buNone/>
              <a:defRPr/>
            </a:pPr>
            <a:r>
              <a:rPr lang="en-US" sz="2000" b="0" dirty="0" smtClean="0"/>
              <a:t>Properties </a:t>
            </a:r>
            <a:r>
              <a:rPr lang="en-US" sz="2000" b="0" dirty="0"/>
              <a:t>and tabs </a:t>
            </a:r>
            <a:r>
              <a:rPr lang="en-US" sz="2000" b="0" dirty="0" smtClean="0"/>
              <a:t>vary from device to device.</a:t>
            </a:r>
          </a:p>
          <a:p>
            <a:pPr marL="0" indent="0">
              <a:buFont typeface="Wingdings" charset="2"/>
              <a:buNone/>
              <a:defRPr/>
            </a:pPr>
            <a:endParaRPr lang="en-US" sz="1800" b="0" dirty="0" smtClean="0"/>
          </a:p>
        </p:txBody>
      </p:sp>
      <p:pic>
        <p:nvPicPr>
          <p:cNvPr id="30722" name="Picture 3"/>
          <p:cNvPicPr>
            <a:picLocks noChangeAspect="1"/>
          </p:cNvPicPr>
          <p:nvPr/>
        </p:nvPicPr>
        <p:blipFill>
          <a:blip r:embed="rId3"/>
          <a:srcRect/>
          <a:stretch>
            <a:fillRect/>
          </a:stretch>
        </p:blipFill>
        <p:spPr bwMode="auto">
          <a:xfrm>
            <a:off x="2730500" y="2566988"/>
            <a:ext cx="3703638" cy="4117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008E3894-6C2D-4A1F-9B6E-6ECC218905D0}"/>
</file>

<file path=customXml/itemProps2.xml><?xml version="1.0" encoding="utf-8"?>
<ds:datastoreItem xmlns:ds="http://schemas.openxmlformats.org/officeDocument/2006/customXml" ds:itemID="{37E39BA3-771D-44BA-82D6-BB6E06AB0503}"/>
</file>

<file path=customXml/itemProps3.xml><?xml version="1.0" encoding="utf-8"?>
<ds:datastoreItem xmlns:ds="http://schemas.openxmlformats.org/officeDocument/2006/customXml" ds:itemID="{E58B7F93-1EE6-4D3E-B8C4-6DCE923E12D3}"/>
</file>

<file path=docProps/app.xml><?xml version="1.0" encoding="utf-8"?>
<Properties xmlns="http://schemas.openxmlformats.org/officeDocument/2006/extended-properties" xmlns:vt="http://schemas.openxmlformats.org/officeDocument/2006/docPropsVTypes">
  <Template>Eli_Guidelines_New</Template>
  <TotalTime>4629</TotalTime>
  <Words>692</Words>
  <Application>Microsoft Office PowerPoint</Application>
  <PresentationFormat>On-screen Show (4:3)</PresentationFormat>
  <Paragraphs>98</Paragraphs>
  <Slides>13</Slides>
  <Notes>13</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13</vt:i4>
      </vt:variant>
    </vt:vector>
  </HeadingPairs>
  <TitlesOfParts>
    <vt:vector size="19" baseType="lpstr">
      <vt:lpstr>Arial Narrow</vt:lpstr>
      <vt:lpstr>Arial</vt:lpstr>
      <vt:lpstr>Wingdings</vt:lpstr>
      <vt:lpstr>Times New Roman</vt:lpstr>
      <vt:lpstr>Segoe</vt:lpstr>
      <vt:lpstr>Master_Template</vt:lpstr>
      <vt:lpstr>Understand System Devices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953</cp:revision>
  <cp:lastPrinted>2011-04-14T22:55:16Z</cp:lastPrinted>
  <dcterms:created xsi:type="dcterms:W3CDTF">2008-07-15T17:51:11Z</dcterms:created>
  <dcterms:modified xsi:type="dcterms:W3CDTF">2011-05-26T20:05:51Z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