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customXml/itemProps1.xml" ContentType="application/vnd.openxmlformats-officedocument.customXmlProperties+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docProps/custom.xml" ContentType="application/vnd.openxmlformats-officedocument.custom-properties+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customXml/itemProps2.xml" ContentType="application/vnd.openxmlformats-officedocument.customXmlProperties+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notesSlides/notesSlide13.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6" r:id="rId2"/>
    <p:sldId id="257" r:id="rId3"/>
    <p:sldId id="258" r:id="rId4"/>
    <p:sldId id="349" r:id="rId5"/>
    <p:sldId id="339" r:id="rId6"/>
    <p:sldId id="350" r:id="rId7"/>
    <p:sldId id="351" r:id="rId8"/>
    <p:sldId id="341" r:id="rId9"/>
    <p:sldId id="352" r:id="rId10"/>
    <p:sldId id="357" r:id="rId11"/>
    <p:sldId id="344" r:id="rId12"/>
    <p:sldId id="353" r:id="rId13"/>
    <p:sldId id="356" r:id="rId14"/>
    <p:sldId id="354" r:id="rId15"/>
    <p:sldId id="355" r:id="rId16"/>
    <p:sldId id="280" r:id="rId17"/>
  </p:sldIdLst>
  <p:sldSz cx="9144000" cy="6858000" type="screen4x3"/>
  <p:notesSz cx="7315200" cy="9601200"/>
  <p:defaultTextStyle>
    <a:defPPr>
      <a:defRPr lang="en-US"/>
    </a:defPPr>
    <a:lvl1pPr algn="l" rtl="0" fontAlgn="base">
      <a:spcBef>
        <a:spcPct val="0"/>
      </a:spcBef>
      <a:spcAft>
        <a:spcPct val="0"/>
      </a:spcAft>
      <a:defRPr b="1" kern="1200">
        <a:solidFill>
          <a:schemeClr val="tx1"/>
        </a:solidFill>
        <a:latin typeface="Arial Narrow" pitchFamily="34" charset="0"/>
        <a:ea typeface="+mn-ea"/>
        <a:cs typeface="Arial" charset="0"/>
      </a:defRPr>
    </a:lvl1pPr>
    <a:lvl2pPr marL="457200" algn="l" rtl="0" fontAlgn="base">
      <a:spcBef>
        <a:spcPct val="0"/>
      </a:spcBef>
      <a:spcAft>
        <a:spcPct val="0"/>
      </a:spcAft>
      <a:defRPr b="1" kern="1200">
        <a:solidFill>
          <a:schemeClr val="tx1"/>
        </a:solidFill>
        <a:latin typeface="Arial Narrow" pitchFamily="34" charset="0"/>
        <a:ea typeface="+mn-ea"/>
        <a:cs typeface="Arial" charset="0"/>
      </a:defRPr>
    </a:lvl2pPr>
    <a:lvl3pPr marL="914400" algn="l" rtl="0" fontAlgn="base">
      <a:spcBef>
        <a:spcPct val="0"/>
      </a:spcBef>
      <a:spcAft>
        <a:spcPct val="0"/>
      </a:spcAft>
      <a:defRPr b="1" kern="1200">
        <a:solidFill>
          <a:schemeClr val="tx1"/>
        </a:solidFill>
        <a:latin typeface="Arial Narrow" pitchFamily="34" charset="0"/>
        <a:ea typeface="+mn-ea"/>
        <a:cs typeface="Arial" charset="0"/>
      </a:defRPr>
    </a:lvl3pPr>
    <a:lvl4pPr marL="1371600" algn="l" rtl="0" fontAlgn="base">
      <a:spcBef>
        <a:spcPct val="0"/>
      </a:spcBef>
      <a:spcAft>
        <a:spcPct val="0"/>
      </a:spcAft>
      <a:defRPr b="1" kern="1200">
        <a:solidFill>
          <a:schemeClr val="tx1"/>
        </a:solidFill>
        <a:latin typeface="Arial Narrow" pitchFamily="34" charset="0"/>
        <a:ea typeface="+mn-ea"/>
        <a:cs typeface="Arial" charset="0"/>
      </a:defRPr>
    </a:lvl4pPr>
    <a:lvl5pPr marL="1828800" algn="l" rtl="0" fontAlgn="base">
      <a:spcBef>
        <a:spcPct val="0"/>
      </a:spcBef>
      <a:spcAft>
        <a:spcPct val="0"/>
      </a:spcAft>
      <a:defRPr b="1" kern="1200">
        <a:solidFill>
          <a:schemeClr val="tx1"/>
        </a:solidFill>
        <a:latin typeface="Arial Narrow" pitchFamily="34" charset="0"/>
        <a:ea typeface="+mn-ea"/>
        <a:cs typeface="Arial" charset="0"/>
      </a:defRPr>
    </a:lvl5pPr>
    <a:lvl6pPr marL="2286000" algn="l" defTabSz="914400" rtl="0" eaLnBrk="1" latinLnBrk="0" hangingPunct="1">
      <a:defRPr b="1" kern="1200">
        <a:solidFill>
          <a:schemeClr val="tx1"/>
        </a:solidFill>
        <a:latin typeface="Arial Narrow" pitchFamily="34" charset="0"/>
        <a:ea typeface="+mn-ea"/>
        <a:cs typeface="Arial" charset="0"/>
      </a:defRPr>
    </a:lvl6pPr>
    <a:lvl7pPr marL="2743200" algn="l" defTabSz="914400" rtl="0" eaLnBrk="1" latinLnBrk="0" hangingPunct="1">
      <a:defRPr b="1" kern="1200">
        <a:solidFill>
          <a:schemeClr val="tx1"/>
        </a:solidFill>
        <a:latin typeface="Arial Narrow" pitchFamily="34" charset="0"/>
        <a:ea typeface="+mn-ea"/>
        <a:cs typeface="Arial" charset="0"/>
      </a:defRPr>
    </a:lvl7pPr>
    <a:lvl8pPr marL="3200400" algn="l" defTabSz="914400" rtl="0" eaLnBrk="1" latinLnBrk="0" hangingPunct="1">
      <a:defRPr b="1" kern="1200">
        <a:solidFill>
          <a:schemeClr val="tx1"/>
        </a:solidFill>
        <a:latin typeface="Arial Narrow" pitchFamily="34" charset="0"/>
        <a:ea typeface="+mn-ea"/>
        <a:cs typeface="Arial" charset="0"/>
      </a:defRPr>
    </a:lvl8pPr>
    <a:lvl9pPr marL="3657600" algn="l" defTabSz="914400" rtl="0" eaLnBrk="1" latinLnBrk="0" hangingPunct="1">
      <a:defRPr b="1" kern="1200">
        <a:solidFill>
          <a:schemeClr val="tx1"/>
        </a:solidFill>
        <a:latin typeface="Arial Narrow" pitchFamily="34"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Zeshan Sattar" initials="" lastIdx="9" clrIdx="0"/>
  <p:cmAuthor id="1" name="MPTC" initials="" lastIdx="1" clrIdx="1"/>
  <p:cmAuthor id="2" name="Michael Teske" initials="" lastIdx="4" clrIdx="2"/>
  <p:cmAuthor id="3" name="Copyeditor" initials="" lastIdx="6"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E4B12E"/>
    <a:srgbClr val="FFC536"/>
    <a:srgbClr val="F4F4F4"/>
    <a:srgbClr val="FF0000"/>
    <a:srgbClr val="E8F6E4"/>
    <a:srgbClr val="EEEFD7"/>
    <a:srgbClr val="FF33CC"/>
    <a:srgbClr val="BBCDE3"/>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711" autoAdjust="0"/>
    <p:restoredTop sz="90065" autoAdjust="0"/>
  </p:normalViewPr>
  <p:slideViewPr>
    <p:cSldViewPr snapToGrid="0">
      <p:cViewPr>
        <p:scale>
          <a:sx n="70" d="100"/>
          <a:sy n="70" d="100"/>
        </p:scale>
        <p:origin x="-810" y="-594"/>
      </p:cViewPr>
      <p:guideLst>
        <p:guide orient="horz" pos="307"/>
        <p:guide orient="horz" pos="478"/>
        <p:guide orient="horz" pos="709"/>
        <p:guide orient="horz" pos="4142"/>
        <p:guide orient="horz" pos="3873"/>
        <p:guide pos="5493"/>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59" d="100"/>
          <a:sy n="59" d="100"/>
        </p:scale>
        <p:origin x="-1620" y="-78"/>
      </p:cViewPr>
      <p:guideLst>
        <p:guide orient="horz" pos="3024"/>
        <p:guide pos="230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26" Type="http://schemas.openxmlformats.org/officeDocument/2006/relationships/customXml" Target="../customXml/item3.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ustomXml" Target="../customXml/item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ustomXml" Target="../customXml/item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3170238" cy="479425"/>
          </a:xfrm>
          <a:prstGeom prst="rect">
            <a:avLst/>
          </a:prstGeom>
          <a:noFill/>
          <a:ln w="9525">
            <a:noFill/>
            <a:miter lim="800000"/>
            <a:headEnd/>
            <a:tailEnd/>
          </a:ln>
        </p:spPr>
        <p:txBody>
          <a:bodyPr vert="horz" wrap="square" lIns="96103" tIns="48052" rIns="96103" bIns="48052" numCol="1" anchor="t" anchorCtr="0" compatLnSpc="1">
            <a:prstTxWarp prst="textNoShape">
              <a:avLst/>
            </a:prstTxWarp>
          </a:bodyPr>
          <a:lstStyle>
            <a:lvl1pPr defTabSz="960438">
              <a:defRPr sz="1300" b="0">
                <a:latin typeface="Arial" charset="0"/>
              </a:defRPr>
            </a:lvl1pPr>
          </a:lstStyle>
          <a:p>
            <a:endParaRPr lang="en-US"/>
          </a:p>
        </p:txBody>
      </p:sp>
      <p:sp>
        <p:nvSpPr>
          <p:cNvPr id="5123" name="Rectangle 3"/>
          <p:cNvSpPr>
            <a:spLocks noGrp="1" noChangeArrowheads="1"/>
          </p:cNvSpPr>
          <p:nvPr>
            <p:ph type="dt" idx="1"/>
          </p:nvPr>
        </p:nvSpPr>
        <p:spPr bwMode="auto">
          <a:xfrm>
            <a:off x="4143375" y="0"/>
            <a:ext cx="3170238" cy="479425"/>
          </a:xfrm>
          <a:prstGeom prst="rect">
            <a:avLst/>
          </a:prstGeom>
          <a:noFill/>
          <a:ln w="9525">
            <a:noFill/>
            <a:miter lim="800000"/>
            <a:headEnd/>
            <a:tailEnd/>
          </a:ln>
        </p:spPr>
        <p:txBody>
          <a:bodyPr vert="horz" wrap="square" lIns="96103" tIns="48052" rIns="96103" bIns="48052" numCol="1" anchor="t" anchorCtr="0" compatLnSpc="1">
            <a:prstTxWarp prst="textNoShape">
              <a:avLst/>
            </a:prstTxWarp>
          </a:bodyPr>
          <a:lstStyle>
            <a:lvl1pPr algn="r" defTabSz="960438">
              <a:defRPr sz="1300" b="0">
                <a:latin typeface="Arial" charset="0"/>
              </a:defRPr>
            </a:lvl1pPr>
          </a:lstStyle>
          <a:p>
            <a:endParaRPr lang="en-US"/>
          </a:p>
        </p:txBody>
      </p:sp>
      <p:sp>
        <p:nvSpPr>
          <p:cNvPr id="13316"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p:spPr>
      </p:sp>
      <p:sp>
        <p:nvSpPr>
          <p:cNvPr id="5125" name="Rectangle 5"/>
          <p:cNvSpPr>
            <a:spLocks noGrp="1" noChangeArrowheads="1"/>
          </p:cNvSpPr>
          <p:nvPr>
            <p:ph type="body" sz="quarter" idx="3"/>
          </p:nvPr>
        </p:nvSpPr>
        <p:spPr bwMode="auto">
          <a:xfrm>
            <a:off x="730250" y="4559300"/>
            <a:ext cx="5854700" cy="4321175"/>
          </a:xfrm>
          <a:prstGeom prst="rect">
            <a:avLst/>
          </a:prstGeom>
          <a:noFill/>
          <a:ln w="9525">
            <a:noFill/>
            <a:miter lim="800000"/>
            <a:headEnd/>
            <a:tailEnd/>
          </a:ln>
        </p:spPr>
        <p:txBody>
          <a:bodyPr vert="horz" wrap="square" lIns="96103" tIns="48052" rIns="96103" bIns="48052"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126" name="Rectangle 6"/>
          <p:cNvSpPr>
            <a:spLocks noGrp="1" noChangeArrowheads="1"/>
          </p:cNvSpPr>
          <p:nvPr>
            <p:ph type="ftr" sz="quarter" idx="4"/>
          </p:nvPr>
        </p:nvSpPr>
        <p:spPr bwMode="auto">
          <a:xfrm>
            <a:off x="0" y="9120188"/>
            <a:ext cx="3170238" cy="479425"/>
          </a:xfrm>
          <a:prstGeom prst="rect">
            <a:avLst/>
          </a:prstGeom>
          <a:noFill/>
          <a:ln w="9525">
            <a:noFill/>
            <a:miter lim="800000"/>
            <a:headEnd/>
            <a:tailEnd/>
          </a:ln>
        </p:spPr>
        <p:txBody>
          <a:bodyPr vert="horz" wrap="square" lIns="96103" tIns="48052" rIns="96103" bIns="48052" numCol="1" anchor="b" anchorCtr="0" compatLnSpc="1">
            <a:prstTxWarp prst="textNoShape">
              <a:avLst/>
            </a:prstTxWarp>
          </a:bodyPr>
          <a:lstStyle>
            <a:lvl1pPr defTabSz="960438">
              <a:defRPr sz="1300" b="0">
                <a:latin typeface="Arial" charset="0"/>
              </a:defRPr>
            </a:lvl1pPr>
          </a:lstStyle>
          <a:p>
            <a:endParaRPr lang="en-US"/>
          </a:p>
        </p:txBody>
      </p:sp>
      <p:sp>
        <p:nvSpPr>
          <p:cNvPr id="5127" name="Rectangle 7"/>
          <p:cNvSpPr>
            <a:spLocks noGrp="1" noChangeArrowheads="1"/>
          </p:cNvSpPr>
          <p:nvPr>
            <p:ph type="sldNum" sz="quarter" idx="5"/>
          </p:nvPr>
        </p:nvSpPr>
        <p:spPr bwMode="auto">
          <a:xfrm>
            <a:off x="4143375" y="9120188"/>
            <a:ext cx="3170238" cy="479425"/>
          </a:xfrm>
          <a:prstGeom prst="rect">
            <a:avLst/>
          </a:prstGeom>
          <a:noFill/>
          <a:ln w="9525">
            <a:noFill/>
            <a:miter lim="800000"/>
            <a:headEnd/>
            <a:tailEnd/>
          </a:ln>
        </p:spPr>
        <p:txBody>
          <a:bodyPr vert="horz" wrap="square" lIns="96103" tIns="48052" rIns="96103" bIns="48052" numCol="1" anchor="b" anchorCtr="0" compatLnSpc="1">
            <a:prstTxWarp prst="textNoShape">
              <a:avLst/>
            </a:prstTxWarp>
          </a:bodyPr>
          <a:lstStyle>
            <a:lvl1pPr algn="r" defTabSz="960438">
              <a:defRPr sz="1300" b="0">
                <a:latin typeface="Arial" charset="0"/>
              </a:defRPr>
            </a:lvl1pPr>
          </a:lstStyle>
          <a:p>
            <a:fld id="{5EE1FCDF-E3C9-492B-B755-0561A7B352BD}" type="slidenum">
              <a:rPr lang="en-US"/>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noTextEdit="1"/>
          </p:cNvSpPr>
          <p:nvPr>
            <p:ph type="sldImg"/>
          </p:nvPr>
        </p:nvSpPr>
        <p:spPr>
          <a:ln/>
        </p:spPr>
      </p:sp>
      <p:sp>
        <p:nvSpPr>
          <p:cNvPr id="15362" name="Notes Placeholder 2"/>
          <p:cNvSpPr>
            <a:spLocks noGrp="1"/>
          </p:cNvSpPr>
          <p:nvPr>
            <p:ph type="body" idx="1"/>
          </p:nvPr>
        </p:nvSpPr>
        <p:spPr/>
        <p:txBody>
          <a:bodyPr/>
          <a:lstStyle/>
          <a:p>
            <a:endParaRPr lang="en-US" smtClean="0"/>
          </a:p>
        </p:txBody>
      </p:sp>
      <p:sp>
        <p:nvSpPr>
          <p:cNvPr id="15363" name="Slide Number Placeholder 3"/>
          <p:cNvSpPr>
            <a:spLocks noGrp="1"/>
          </p:cNvSpPr>
          <p:nvPr>
            <p:ph type="sldNum" sz="quarter" idx="5"/>
          </p:nvPr>
        </p:nvSpPr>
        <p:spPr>
          <a:noFill/>
        </p:spPr>
        <p:txBody>
          <a:bodyPr/>
          <a:lstStyle/>
          <a:p>
            <a:fld id="{A4B0DC1D-26EB-48B8-8965-E9274BCA3200}" type="slidenum">
              <a:rPr lang="en-US"/>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noTextEdit="1"/>
          </p:cNvSpPr>
          <p:nvPr>
            <p:ph type="sldImg"/>
          </p:nvPr>
        </p:nvSpPr>
        <p:spPr>
          <a:ln/>
        </p:spPr>
      </p:sp>
      <p:sp>
        <p:nvSpPr>
          <p:cNvPr id="33794" name="Notes Placeholder 2"/>
          <p:cNvSpPr>
            <a:spLocks noGrp="1"/>
          </p:cNvSpPr>
          <p:nvPr>
            <p:ph type="body" idx="1"/>
          </p:nvPr>
        </p:nvSpPr>
        <p:spPr/>
        <p:txBody>
          <a:bodyPr/>
          <a:lstStyle/>
          <a:p>
            <a:pPr marL="171450" indent="-171450">
              <a:buFontTx/>
              <a:buChar char="•"/>
            </a:pPr>
            <a:endParaRPr lang="en-US" smtClean="0"/>
          </a:p>
          <a:p>
            <a:pPr marL="171450" indent="-171450">
              <a:buFontTx/>
              <a:buChar char="•"/>
            </a:pPr>
            <a:endParaRPr lang="en-US" smtClean="0"/>
          </a:p>
        </p:txBody>
      </p:sp>
      <p:sp>
        <p:nvSpPr>
          <p:cNvPr id="33795" name="Slide Number Placeholder 3"/>
          <p:cNvSpPr>
            <a:spLocks noGrp="1"/>
          </p:cNvSpPr>
          <p:nvPr>
            <p:ph type="sldNum" sz="quarter" idx="5"/>
          </p:nvPr>
        </p:nvSpPr>
        <p:spPr>
          <a:noFill/>
        </p:spPr>
        <p:txBody>
          <a:bodyPr/>
          <a:lstStyle/>
          <a:p>
            <a:fld id="{848C6EFB-2B07-4E49-B86C-968B8431614C}" type="slidenum">
              <a:rPr lang="en-US"/>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p:cNvSpPr>
            <a:spLocks noGrp="1" noRot="1" noChangeAspect="1" noTextEdit="1"/>
          </p:cNvSpPr>
          <p:nvPr>
            <p:ph type="sldImg"/>
          </p:nvPr>
        </p:nvSpPr>
        <p:spPr>
          <a:ln/>
        </p:spPr>
      </p:sp>
      <p:sp>
        <p:nvSpPr>
          <p:cNvPr id="35842" name="Notes Placeholder 2"/>
          <p:cNvSpPr>
            <a:spLocks noGrp="1"/>
          </p:cNvSpPr>
          <p:nvPr>
            <p:ph type="body" idx="1"/>
          </p:nvPr>
        </p:nvSpPr>
        <p:spPr/>
        <p:txBody>
          <a:bodyPr/>
          <a:lstStyle/>
          <a:p>
            <a:endParaRPr lang="en-US" smtClean="0"/>
          </a:p>
        </p:txBody>
      </p:sp>
      <p:sp>
        <p:nvSpPr>
          <p:cNvPr id="35843" name="Slide Number Placeholder 3"/>
          <p:cNvSpPr>
            <a:spLocks noGrp="1"/>
          </p:cNvSpPr>
          <p:nvPr>
            <p:ph type="sldNum" sz="quarter" idx="5"/>
          </p:nvPr>
        </p:nvSpPr>
        <p:spPr>
          <a:noFill/>
        </p:spPr>
        <p:txBody>
          <a:bodyPr/>
          <a:lstStyle/>
          <a:p>
            <a:fld id="{787BC891-0265-4371-8F2D-4CB70AD8F6FB}" type="slidenum">
              <a:rPr lang="en-US"/>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noTextEdit="1"/>
          </p:cNvSpPr>
          <p:nvPr>
            <p:ph type="sldImg"/>
          </p:nvPr>
        </p:nvSpPr>
        <p:spPr>
          <a:ln/>
        </p:spPr>
      </p:sp>
      <p:sp>
        <p:nvSpPr>
          <p:cNvPr id="37890" name="Notes Placeholder 2"/>
          <p:cNvSpPr>
            <a:spLocks noGrp="1"/>
          </p:cNvSpPr>
          <p:nvPr>
            <p:ph type="body" idx="1"/>
          </p:nvPr>
        </p:nvSpPr>
        <p:spPr/>
        <p:txBody>
          <a:bodyPr/>
          <a:lstStyle/>
          <a:p>
            <a:r>
              <a:rPr lang="en-US" smtClean="0"/>
              <a:t>If a demonstration or virtual machine is available, open System Restore by clicking Start, typing </a:t>
            </a:r>
            <a:r>
              <a:rPr lang="en-US" b="1" smtClean="0"/>
              <a:t>System Restore </a:t>
            </a:r>
            <a:r>
              <a:rPr lang="en-US" smtClean="0"/>
              <a:t>in the Search Programs And Files box, and pressing ENTER.</a:t>
            </a:r>
          </a:p>
        </p:txBody>
      </p:sp>
      <p:sp>
        <p:nvSpPr>
          <p:cNvPr id="37891" name="Slide Number Placeholder 3"/>
          <p:cNvSpPr>
            <a:spLocks noGrp="1"/>
          </p:cNvSpPr>
          <p:nvPr>
            <p:ph type="sldNum" sz="quarter" idx="5"/>
          </p:nvPr>
        </p:nvSpPr>
        <p:spPr>
          <a:noFill/>
        </p:spPr>
        <p:txBody>
          <a:bodyPr/>
          <a:lstStyle/>
          <a:p>
            <a:fld id="{BBE5935B-4B3C-456A-A663-727F8B05EDFE}" type="slidenum">
              <a:rPr lang="en-US"/>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lide Image Placeholder 1"/>
          <p:cNvSpPr>
            <a:spLocks noGrp="1" noRot="1" noChangeAspect="1" noTextEdit="1"/>
          </p:cNvSpPr>
          <p:nvPr>
            <p:ph type="sldImg"/>
          </p:nvPr>
        </p:nvSpPr>
        <p:spPr>
          <a:ln/>
        </p:spPr>
      </p:sp>
      <p:sp>
        <p:nvSpPr>
          <p:cNvPr id="39938" name="Notes Placeholder 2"/>
          <p:cNvSpPr>
            <a:spLocks noGrp="1"/>
          </p:cNvSpPr>
          <p:nvPr>
            <p:ph type="body" idx="1"/>
          </p:nvPr>
        </p:nvSpPr>
        <p:spPr/>
        <p:txBody>
          <a:bodyPr/>
          <a:lstStyle/>
          <a:p>
            <a:r>
              <a:rPr lang="en-US" smtClean="0"/>
              <a:t>When selecting a restore point, choose a date closest to when the system began experiencing problems.</a:t>
            </a:r>
          </a:p>
        </p:txBody>
      </p:sp>
      <p:sp>
        <p:nvSpPr>
          <p:cNvPr id="39939" name="Slide Number Placeholder 3"/>
          <p:cNvSpPr>
            <a:spLocks noGrp="1"/>
          </p:cNvSpPr>
          <p:nvPr>
            <p:ph type="sldNum" sz="quarter" idx="5"/>
          </p:nvPr>
        </p:nvSpPr>
        <p:spPr>
          <a:noFill/>
        </p:spPr>
        <p:txBody>
          <a:bodyPr/>
          <a:lstStyle/>
          <a:p>
            <a:fld id="{75135191-0804-466B-BF66-6EF0CEE06725}" type="slidenum">
              <a:rPr lang="en-US"/>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noTextEdit="1"/>
          </p:cNvSpPr>
          <p:nvPr>
            <p:ph type="sldImg"/>
          </p:nvPr>
        </p:nvSpPr>
        <p:spPr>
          <a:ln/>
        </p:spPr>
      </p:sp>
      <p:sp>
        <p:nvSpPr>
          <p:cNvPr id="41986" name="Notes Placeholder 2"/>
          <p:cNvSpPr>
            <a:spLocks noGrp="1"/>
          </p:cNvSpPr>
          <p:nvPr>
            <p:ph type="body" idx="1"/>
          </p:nvPr>
        </p:nvSpPr>
        <p:spPr/>
        <p:txBody>
          <a:bodyPr/>
          <a:lstStyle/>
          <a:p>
            <a:endParaRPr lang="en-US" smtClean="0"/>
          </a:p>
        </p:txBody>
      </p:sp>
      <p:sp>
        <p:nvSpPr>
          <p:cNvPr id="41987" name="Slide Number Placeholder 3"/>
          <p:cNvSpPr>
            <a:spLocks noGrp="1"/>
          </p:cNvSpPr>
          <p:nvPr>
            <p:ph type="sldNum" sz="quarter" idx="5"/>
          </p:nvPr>
        </p:nvSpPr>
        <p:spPr>
          <a:noFill/>
        </p:spPr>
        <p:txBody>
          <a:bodyPr/>
          <a:lstStyle/>
          <a:p>
            <a:fld id="{C73A2719-0243-4618-897C-BFCC6F92739E}" type="slidenum">
              <a:rPr lang="en-US"/>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p:txBody>
          <a:bodyPr/>
          <a:lstStyle/>
          <a:p>
            <a:pPr>
              <a:buFont typeface="Arial" pitchFamily="34" charset="0"/>
              <a:buNone/>
              <a:defRPr/>
            </a:pPr>
            <a:r>
              <a:rPr lang="en-US" dirty="0" smtClean="0"/>
              <a:t>Additional advanced boot options for Windows 7 include, but are not limited to:</a:t>
            </a:r>
          </a:p>
          <a:p>
            <a:pPr marL="171450" indent="-171450">
              <a:buFont typeface="Arial" pitchFamily="34" charset="0"/>
              <a:buChar char="•"/>
              <a:defRPr/>
            </a:pPr>
            <a:r>
              <a:rPr lang="en-US" dirty="0" smtClean="0"/>
              <a:t>Safe Mode With Networking—Starts Windows in safe mode and includes the network drivers and services needed to access the Internet or other computers on your network.</a:t>
            </a:r>
          </a:p>
          <a:p>
            <a:pPr marL="171450" indent="-171450">
              <a:buFont typeface="Arial" pitchFamily="34" charset="0"/>
              <a:buChar char="•"/>
              <a:defRPr/>
            </a:pPr>
            <a:r>
              <a:rPr lang="en-US" dirty="0" smtClean="0"/>
              <a:t>Safe Mode With Command Prompt—Starts Windows in safe mode with a Command Prompt window instead of the usual Windows interface. This option is intended for IT professionals and administrators.</a:t>
            </a:r>
          </a:p>
          <a:p>
            <a:pPr marL="171450" indent="-171450">
              <a:buFont typeface="Arial" pitchFamily="34" charset="0"/>
              <a:buChar char="•"/>
              <a:defRPr/>
            </a:pPr>
            <a:r>
              <a:rPr lang="en-US" dirty="0" smtClean="0"/>
              <a:t>Enable Boot Logging—Creates a file called Ntbtlog.txt, which lists all the drivers that are installed during startup and which might be useful for advanced troubleshooting.</a:t>
            </a:r>
          </a:p>
        </p:txBody>
      </p:sp>
      <p:sp>
        <p:nvSpPr>
          <p:cNvPr id="44035" name="Slide Number Placeholder 3"/>
          <p:cNvSpPr>
            <a:spLocks noGrp="1"/>
          </p:cNvSpPr>
          <p:nvPr>
            <p:ph type="sldNum" sz="quarter" idx="5"/>
          </p:nvPr>
        </p:nvSpPr>
        <p:spPr>
          <a:noFill/>
        </p:spPr>
        <p:txBody>
          <a:bodyPr/>
          <a:lstStyle/>
          <a:p>
            <a:fld id="{7AE8C236-EE1A-4297-9528-C4ED63186BDF}" type="slidenum">
              <a:rPr lang="en-US"/>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Slide Image Placeholder 1"/>
          <p:cNvSpPr>
            <a:spLocks noGrp="1" noRot="1" noChangeAspect="1"/>
          </p:cNvSpPr>
          <p:nvPr>
            <p:ph type="sldImg"/>
          </p:nvPr>
        </p:nvSpPr>
        <p:spPr>
          <a:ln/>
        </p:spPr>
      </p:sp>
      <p:sp>
        <p:nvSpPr>
          <p:cNvPr id="3" name="Notes Placeholder 2"/>
          <p:cNvSpPr>
            <a:spLocks noGrp="1"/>
          </p:cNvSpPr>
          <p:nvPr>
            <p:ph type="body" idx="1"/>
          </p:nvPr>
        </p:nvSpPr>
        <p:spPr/>
        <p:txBody>
          <a:bodyPr/>
          <a:lstStyle/>
          <a:p>
            <a:pPr marL="171450" indent="-171450">
              <a:buFont typeface="Arial" pitchFamily="34" charset="0"/>
              <a:buNone/>
              <a:defRPr/>
            </a:pPr>
            <a:r>
              <a:rPr lang="en-US" dirty="0" smtClean="0"/>
              <a:t>1. What advanced boot mode loads basic files and drivers necessary to run Windows?</a:t>
            </a:r>
          </a:p>
          <a:p>
            <a:pPr>
              <a:buFont typeface="Arial" pitchFamily="34" charset="0"/>
              <a:buNone/>
              <a:defRPr/>
            </a:pPr>
            <a:r>
              <a:rPr lang="en-US" b="1" dirty="0" smtClean="0"/>
              <a:t>Safe Mode</a:t>
            </a:r>
          </a:p>
          <a:p>
            <a:pPr>
              <a:buFont typeface="Arial" pitchFamily="34" charset="0"/>
              <a:buNone/>
              <a:defRPr/>
            </a:pPr>
            <a:endParaRPr lang="en-US" b="1" dirty="0" smtClean="0"/>
          </a:p>
          <a:p>
            <a:pPr marL="171450" indent="-171450">
              <a:buFont typeface="Arial" pitchFamily="34" charset="0"/>
              <a:buNone/>
              <a:defRPr/>
            </a:pPr>
            <a:r>
              <a:rPr lang="en-US" dirty="0" smtClean="0"/>
              <a:t>2. What does a system restore accomplish?</a:t>
            </a:r>
          </a:p>
          <a:p>
            <a:pPr>
              <a:buFont typeface="Arial" pitchFamily="34" charset="0"/>
              <a:buNone/>
              <a:defRPr/>
            </a:pPr>
            <a:r>
              <a:rPr lang="en-US" b="1" dirty="0" smtClean="0"/>
              <a:t>System Restore helps you restore your computer’s system files to an earlier point in time. It is a way to undo system changes to your computer without affecting your personal files, such as email, documents, or photos.</a:t>
            </a:r>
          </a:p>
          <a:p>
            <a:pPr>
              <a:buFont typeface="Arial" pitchFamily="34" charset="0"/>
              <a:buNone/>
              <a:defRPr/>
            </a:pPr>
            <a:endParaRPr lang="en-US" b="1" dirty="0" smtClean="0"/>
          </a:p>
          <a:p>
            <a:pPr marL="171450" indent="-171450">
              <a:buFont typeface="Arial" pitchFamily="34" charset="0"/>
              <a:buNone/>
              <a:defRPr/>
            </a:pPr>
            <a:r>
              <a:rPr lang="en-US" dirty="0" smtClean="0"/>
              <a:t>3. What is backed up by default with Backup and Restore? </a:t>
            </a:r>
            <a:endParaRPr lang="en-US" i="1" dirty="0" smtClean="0"/>
          </a:p>
          <a:p>
            <a:pPr>
              <a:buFont typeface="Arial" pitchFamily="34" charset="0"/>
              <a:buNone/>
              <a:defRPr/>
            </a:pPr>
            <a:r>
              <a:rPr lang="en-US" b="1" dirty="0" smtClean="0"/>
              <a:t>Windows backs up data saved in libraries, </a:t>
            </a:r>
            <a:r>
              <a:rPr lang="en-US" b="1" smtClean="0"/>
              <a:t>on the desktop</a:t>
            </a:r>
            <a:r>
              <a:rPr lang="en-US" b="1" dirty="0" smtClean="0"/>
              <a:t>, and default Windows folders, as well as a system image.</a:t>
            </a:r>
          </a:p>
          <a:p>
            <a:pPr>
              <a:buFont typeface="Arial" pitchFamily="34" charset="0"/>
              <a:buNone/>
              <a:defRPr/>
            </a:pPr>
            <a:endParaRPr lang="en-US" i="1" dirty="0"/>
          </a:p>
        </p:txBody>
      </p:sp>
      <p:sp>
        <p:nvSpPr>
          <p:cNvPr id="46083" name="Slide Number Placeholder 3"/>
          <p:cNvSpPr>
            <a:spLocks noGrp="1"/>
          </p:cNvSpPr>
          <p:nvPr>
            <p:ph type="sldNum" sz="quarter" idx="5"/>
          </p:nvPr>
        </p:nvSpPr>
        <p:spPr>
          <a:noFill/>
        </p:spPr>
        <p:txBody>
          <a:bodyPr/>
          <a:lstStyle/>
          <a:p>
            <a:fld id="{41B1D269-E480-4707-97F5-22E9AD9F9704}" type="slidenum">
              <a:rPr lang="en-US"/>
              <a:pPr/>
              <a:t>16</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noTextEdit="1"/>
          </p:cNvSpPr>
          <p:nvPr>
            <p:ph type="sldImg"/>
          </p:nvPr>
        </p:nvSpPr>
        <p:spPr>
          <a:ln/>
        </p:spPr>
      </p:sp>
      <p:sp>
        <p:nvSpPr>
          <p:cNvPr id="17410" name="Notes Placeholder 2"/>
          <p:cNvSpPr>
            <a:spLocks noGrp="1"/>
          </p:cNvSpPr>
          <p:nvPr>
            <p:ph type="body" idx="1"/>
          </p:nvPr>
        </p:nvSpPr>
        <p:spPr/>
        <p:txBody>
          <a:bodyPr/>
          <a:lstStyle/>
          <a:p>
            <a:endParaRPr lang="en-US" smtClean="0"/>
          </a:p>
        </p:txBody>
      </p:sp>
      <p:sp>
        <p:nvSpPr>
          <p:cNvPr id="17411" name="Slide Number Placeholder 3"/>
          <p:cNvSpPr>
            <a:spLocks noGrp="1"/>
          </p:cNvSpPr>
          <p:nvPr>
            <p:ph type="sldNum" sz="quarter" idx="5"/>
          </p:nvPr>
        </p:nvSpPr>
        <p:spPr>
          <a:noFill/>
        </p:spPr>
        <p:txBody>
          <a:bodyPr/>
          <a:lstStyle/>
          <a:p>
            <a:fld id="{25C4521C-EB7D-4672-9720-D79395D91875}" type="slidenum">
              <a:rPr lang="en-US"/>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noTextEdit="1"/>
          </p:cNvSpPr>
          <p:nvPr>
            <p:ph type="sldImg"/>
          </p:nvPr>
        </p:nvSpPr>
        <p:spPr>
          <a:ln/>
        </p:spPr>
      </p:sp>
      <p:sp>
        <p:nvSpPr>
          <p:cNvPr id="19458" name="Notes Placeholder 2"/>
          <p:cNvSpPr>
            <a:spLocks noGrp="1"/>
          </p:cNvSpPr>
          <p:nvPr>
            <p:ph type="body" idx="1"/>
          </p:nvPr>
        </p:nvSpPr>
        <p:spPr/>
        <p:txBody>
          <a:bodyPr/>
          <a:lstStyle/>
          <a:p>
            <a:pPr marL="228600" indent="-228600">
              <a:buFontTx/>
              <a:buAutoNum type="arabicPeriod"/>
            </a:pPr>
            <a:r>
              <a:rPr lang="en-US" smtClean="0"/>
              <a:t>A complete image of the drive.</a:t>
            </a:r>
          </a:p>
          <a:p>
            <a:pPr marL="228600" indent="-228600">
              <a:buFontTx/>
              <a:buAutoNum type="arabicPeriod"/>
            </a:pPr>
            <a:r>
              <a:rPr lang="en-US" smtClean="0"/>
              <a:t>Last Known Good Configuration.</a:t>
            </a:r>
          </a:p>
          <a:p>
            <a:pPr marL="228600" indent="-228600">
              <a:buFontTx/>
              <a:buAutoNum type="arabicPeriod"/>
            </a:pPr>
            <a:r>
              <a:rPr lang="en-US" smtClean="0"/>
              <a:t>You can use previous versions to restore files or folders that you accidentally modified or deleted, or that were damaged.</a:t>
            </a:r>
          </a:p>
        </p:txBody>
      </p:sp>
      <p:sp>
        <p:nvSpPr>
          <p:cNvPr id="19459" name="Slide Number Placeholder 3"/>
          <p:cNvSpPr>
            <a:spLocks noGrp="1"/>
          </p:cNvSpPr>
          <p:nvPr>
            <p:ph type="sldNum" sz="quarter" idx="5"/>
          </p:nvPr>
        </p:nvSpPr>
        <p:spPr>
          <a:noFill/>
        </p:spPr>
        <p:txBody>
          <a:bodyPr/>
          <a:lstStyle/>
          <a:p>
            <a:fld id="{0574826F-EAC9-464F-B3CB-25E2F887AC06}" type="slidenum">
              <a:rPr lang="en-US"/>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noTextEdit="1"/>
          </p:cNvSpPr>
          <p:nvPr>
            <p:ph type="sldImg"/>
          </p:nvPr>
        </p:nvSpPr>
        <p:spPr>
          <a:ln/>
        </p:spPr>
      </p:sp>
      <p:sp>
        <p:nvSpPr>
          <p:cNvPr id="21506" name="Notes Placeholder 2"/>
          <p:cNvSpPr>
            <a:spLocks noGrp="1"/>
          </p:cNvSpPr>
          <p:nvPr>
            <p:ph type="body" idx="1"/>
          </p:nvPr>
        </p:nvSpPr>
        <p:spPr/>
        <p:txBody>
          <a:bodyPr/>
          <a:lstStyle/>
          <a:p>
            <a:pPr marL="171450" indent="-171450">
              <a:buFontTx/>
              <a:buChar char="•"/>
            </a:pPr>
            <a:r>
              <a:rPr lang="en-US" b="1" smtClean="0"/>
              <a:t>File Backup—</a:t>
            </a:r>
            <a:r>
              <a:rPr lang="en-US" smtClean="0"/>
              <a:t>Windows Backup enables you to make copies of the data files for all the users on the computer. You can let Windows choose what to back up, or you can select the individual folders, libraries, and drives that you want to back up. By default, your backups are created on a regular schedule. You can change the schedule, and you can create a backup manually at any time. Once you set up Windows Backup, Windows keeps track of the files and folders that are new or modified and adds them to your backup.</a:t>
            </a:r>
          </a:p>
          <a:p>
            <a:pPr marL="171450" indent="-171450">
              <a:buFontTx/>
              <a:buChar char="•"/>
            </a:pPr>
            <a:r>
              <a:rPr lang="en-US" b="1" smtClean="0"/>
              <a:t>System Image Backup</a:t>
            </a:r>
            <a:r>
              <a:rPr lang="en-US" smtClean="0"/>
              <a:t>—Windows Backup enables you to create a system image, which is an exact image of a drive. A system image includes Windows and your system settings, programs, and files. You can use a system image to restore the contents of your computer if your hard drive or computer ever stops working. When you restore your computer from a system image, it is a complete restoration; you can't choose individual items to restore, and all your current programs, system settings, and files are replaced.</a:t>
            </a:r>
          </a:p>
          <a:p>
            <a:pPr marL="171450" indent="-171450">
              <a:buFontTx/>
              <a:buChar char="•"/>
            </a:pPr>
            <a:r>
              <a:rPr lang="en-US" b="1" smtClean="0"/>
              <a:t>Previous Versions</a:t>
            </a:r>
            <a:r>
              <a:rPr lang="en-US" smtClean="0"/>
              <a:t>—Previous Versions are copies of files and folders that Windows automatically saves as part of system protection. You can use previous versions to restore files or folders that you accidentally modified or deleted, or that were damaged.</a:t>
            </a:r>
          </a:p>
          <a:p>
            <a:pPr marL="171450" indent="-171450">
              <a:buFontTx/>
              <a:buChar char="•"/>
            </a:pPr>
            <a:r>
              <a:rPr lang="en-US" b="1" smtClean="0"/>
              <a:t>System Restore</a:t>
            </a:r>
            <a:r>
              <a:rPr lang="en-US" smtClean="0"/>
              <a:t>—System Restore reestablishes the computer's system files to their state at an earlier point in time. It is a way to undo system changes to your computer without affecting your personal files, such as email, documents, or photos.</a:t>
            </a:r>
          </a:p>
          <a:p>
            <a:pPr marL="171450" indent="-171450">
              <a:buFontTx/>
              <a:buChar char="•"/>
            </a:pPr>
            <a:endParaRPr lang="en-US" smtClean="0"/>
          </a:p>
          <a:p>
            <a:pPr marL="171450" indent="-171450">
              <a:buFontTx/>
              <a:buChar char="•"/>
            </a:pPr>
            <a:endParaRPr lang="en-US" smtClean="0"/>
          </a:p>
          <a:p>
            <a:pPr marL="171450" indent="-171450">
              <a:buFontTx/>
              <a:buChar char="•"/>
            </a:pPr>
            <a:endParaRPr lang="en-US" smtClean="0"/>
          </a:p>
          <a:p>
            <a:pPr marL="171450" indent="-171450">
              <a:buFontTx/>
              <a:buChar char="•"/>
            </a:pPr>
            <a:endParaRPr lang="en-US" smtClean="0"/>
          </a:p>
        </p:txBody>
      </p:sp>
      <p:sp>
        <p:nvSpPr>
          <p:cNvPr id="21507" name="Slide Number Placeholder 3"/>
          <p:cNvSpPr>
            <a:spLocks noGrp="1"/>
          </p:cNvSpPr>
          <p:nvPr>
            <p:ph type="sldNum" sz="quarter" idx="5"/>
          </p:nvPr>
        </p:nvSpPr>
        <p:spPr>
          <a:noFill/>
        </p:spPr>
        <p:txBody>
          <a:bodyPr/>
          <a:lstStyle/>
          <a:p>
            <a:fld id="{D10D7495-981F-409A-A9CF-25CF41BB7740}" type="slidenum">
              <a:rPr lang="en-US"/>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noTextEdit="1"/>
          </p:cNvSpPr>
          <p:nvPr>
            <p:ph type="sldImg"/>
          </p:nvPr>
        </p:nvSpPr>
        <p:spPr>
          <a:ln/>
        </p:spPr>
      </p:sp>
      <p:sp>
        <p:nvSpPr>
          <p:cNvPr id="23554" name="Notes Placeholder 2"/>
          <p:cNvSpPr>
            <a:spLocks noGrp="1"/>
          </p:cNvSpPr>
          <p:nvPr>
            <p:ph type="body" idx="1"/>
          </p:nvPr>
        </p:nvSpPr>
        <p:spPr/>
        <p:txBody>
          <a:bodyPr/>
          <a:lstStyle/>
          <a:p>
            <a:pPr marL="171450" indent="-171450">
              <a:buFontTx/>
              <a:buChar char="•"/>
            </a:pPr>
            <a:r>
              <a:rPr lang="en-US" smtClean="0"/>
              <a:t>Backup and Restore also can be accessed by typing </a:t>
            </a:r>
            <a:r>
              <a:rPr lang="en-US" b="1" smtClean="0"/>
              <a:t>Backup</a:t>
            </a:r>
            <a:r>
              <a:rPr lang="en-US" smtClean="0"/>
              <a:t> in the Search Programs And Files box.</a:t>
            </a:r>
          </a:p>
          <a:p>
            <a:pPr marL="171450" indent="-171450">
              <a:buFontTx/>
              <a:buChar char="•"/>
            </a:pPr>
            <a:r>
              <a:rPr lang="en-US" smtClean="0"/>
              <a:t>Backup and Restore must be set up when run for the first time.</a:t>
            </a:r>
          </a:p>
          <a:p>
            <a:pPr marL="171450" indent="-171450">
              <a:buFontTx/>
              <a:buChar char="•"/>
            </a:pPr>
            <a:endParaRPr lang="en-US" smtClean="0"/>
          </a:p>
          <a:p>
            <a:pPr marL="171450" indent="-171450">
              <a:buFontTx/>
              <a:buChar char="•"/>
            </a:pPr>
            <a:endParaRPr lang="en-US" smtClean="0"/>
          </a:p>
        </p:txBody>
      </p:sp>
      <p:sp>
        <p:nvSpPr>
          <p:cNvPr id="23555" name="Slide Number Placeholder 3"/>
          <p:cNvSpPr>
            <a:spLocks noGrp="1"/>
          </p:cNvSpPr>
          <p:nvPr>
            <p:ph type="sldNum" sz="quarter" idx="5"/>
          </p:nvPr>
        </p:nvSpPr>
        <p:spPr>
          <a:noFill/>
        </p:spPr>
        <p:txBody>
          <a:bodyPr/>
          <a:lstStyle/>
          <a:p>
            <a:fld id="{1D3DEFC0-B7D2-47E1-A7D4-5107D007E112}" type="slidenum">
              <a:rPr lang="en-US"/>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p:txBody>
          <a:bodyPr/>
          <a:lstStyle/>
          <a:p>
            <a:pPr marL="171450" indent="-171450">
              <a:buFont typeface="Arial" pitchFamily="34" charset="0"/>
              <a:buChar char="•"/>
              <a:defRPr/>
            </a:pPr>
            <a:r>
              <a:rPr lang="en-US" dirty="0" smtClean="0"/>
              <a:t>Backups can be saved to</a:t>
            </a:r>
            <a:r>
              <a:rPr lang="en-US" b="1" dirty="0" smtClean="0"/>
              <a:t> </a:t>
            </a:r>
            <a:r>
              <a:rPr lang="en-US" dirty="0" smtClean="0"/>
              <a:t>a read-write DVD; however, other people would have access to this type of backup.</a:t>
            </a:r>
          </a:p>
          <a:p>
            <a:pPr marL="171450" indent="-171450">
              <a:buFont typeface="Arial" pitchFamily="34" charset="0"/>
              <a:buChar char="•"/>
              <a:defRPr/>
            </a:pPr>
            <a:r>
              <a:rPr lang="en-US" dirty="0" smtClean="0"/>
              <a:t>Backups stored to an external device should be stored offsite for disaster recovery purposes.</a:t>
            </a:r>
          </a:p>
          <a:p>
            <a:pPr>
              <a:buFont typeface="Arial" pitchFamily="34" charset="0"/>
              <a:buNone/>
              <a:defRPr/>
            </a:pPr>
            <a:endParaRPr lang="en-US" dirty="0" smtClean="0"/>
          </a:p>
          <a:p>
            <a:pPr marL="171450" indent="-171450">
              <a:buFont typeface="Arial" pitchFamily="34" charset="0"/>
              <a:buChar char="•"/>
              <a:defRPr/>
            </a:pPr>
            <a:endParaRPr lang="en-US" dirty="0" smtClean="0"/>
          </a:p>
        </p:txBody>
      </p:sp>
      <p:sp>
        <p:nvSpPr>
          <p:cNvPr id="25603" name="Slide Number Placeholder 3"/>
          <p:cNvSpPr>
            <a:spLocks noGrp="1"/>
          </p:cNvSpPr>
          <p:nvPr>
            <p:ph type="sldNum" sz="quarter" idx="5"/>
          </p:nvPr>
        </p:nvSpPr>
        <p:spPr>
          <a:noFill/>
        </p:spPr>
        <p:txBody>
          <a:bodyPr/>
          <a:lstStyle/>
          <a:p>
            <a:fld id="{0B6E0FC3-C4C1-4A03-8D6F-CD79BEC3D835}" type="slidenum">
              <a:rPr lang="en-US"/>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p:txBody>
          <a:bodyPr/>
          <a:lstStyle/>
          <a:p>
            <a:pPr>
              <a:buFont typeface="Arial" pitchFamily="34" charset="0"/>
              <a:buNone/>
              <a:defRPr/>
            </a:pPr>
            <a:endParaRPr lang="en-US" dirty="0" smtClean="0"/>
          </a:p>
          <a:p>
            <a:pPr marL="171450" indent="-171450">
              <a:buFont typeface="Arial" pitchFamily="34" charset="0"/>
              <a:buChar char="•"/>
              <a:defRPr/>
            </a:pPr>
            <a:endParaRPr lang="en-US" dirty="0" smtClean="0"/>
          </a:p>
        </p:txBody>
      </p:sp>
      <p:sp>
        <p:nvSpPr>
          <p:cNvPr id="27651" name="Slide Number Placeholder 3"/>
          <p:cNvSpPr>
            <a:spLocks noGrp="1"/>
          </p:cNvSpPr>
          <p:nvPr>
            <p:ph type="sldNum" sz="quarter" idx="5"/>
          </p:nvPr>
        </p:nvSpPr>
        <p:spPr>
          <a:noFill/>
        </p:spPr>
        <p:txBody>
          <a:bodyPr/>
          <a:lstStyle/>
          <a:p>
            <a:fld id="{225E0C7B-41DA-4654-8C85-86A889592FF3}" type="slidenum">
              <a:rPr lang="en-US"/>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noTextEdit="1"/>
          </p:cNvSpPr>
          <p:nvPr>
            <p:ph type="sldImg"/>
          </p:nvPr>
        </p:nvSpPr>
        <p:spPr>
          <a:ln/>
        </p:spPr>
      </p:sp>
      <p:sp>
        <p:nvSpPr>
          <p:cNvPr id="29698" name="Notes Placeholder 2"/>
          <p:cNvSpPr>
            <a:spLocks noGrp="1"/>
          </p:cNvSpPr>
          <p:nvPr>
            <p:ph type="body" idx="1"/>
          </p:nvPr>
        </p:nvSpPr>
        <p:spPr/>
        <p:txBody>
          <a:bodyPr/>
          <a:lstStyle/>
          <a:p>
            <a:pPr marL="171450" indent="-171450">
              <a:buFontTx/>
              <a:buChar char="•"/>
            </a:pPr>
            <a:r>
              <a:rPr lang="en-US" smtClean="0"/>
              <a:t>Many third-party companies offer backup services for home office users.</a:t>
            </a:r>
          </a:p>
          <a:p>
            <a:pPr marL="171450" indent="-171450">
              <a:buFontTx/>
              <a:buChar char="•"/>
            </a:pPr>
            <a:r>
              <a:rPr lang="en-US" smtClean="0"/>
              <a:t>The importance of backups should be emphasized, not only for businesses but for home offices and home users.</a:t>
            </a:r>
          </a:p>
        </p:txBody>
      </p:sp>
      <p:sp>
        <p:nvSpPr>
          <p:cNvPr id="29699" name="Slide Number Placeholder 3"/>
          <p:cNvSpPr>
            <a:spLocks noGrp="1"/>
          </p:cNvSpPr>
          <p:nvPr>
            <p:ph type="sldNum" sz="quarter" idx="5"/>
          </p:nvPr>
        </p:nvSpPr>
        <p:spPr>
          <a:noFill/>
        </p:spPr>
        <p:txBody>
          <a:bodyPr/>
          <a:lstStyle/>
          <a:p>
            <a:fld id="{3B8937C8-E5FC-4A51-ABCD-804FCC7740B9}" type="slidenum">
              <a:rPr lang="en-US"/>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noTextEdit="1"/>
          </p:cNvSpPr>
          <p:nvPr>
            <p:ph type="sldImg"/>
          </p:nvPr>
        </p:nvSpPr>
        <p:spPr>
          <a:ln/>
        </p:spPr>
      </p:sp>
      <p:sp>
        <p:nvSpPr>
          <p:cNvPr id="31746" name="Notes Placeholder 2"/>
          <p:cNvSpPr>
            <a:spLocks noGrp="1"/>
          </p:cNvSpPr>
          <p:nvPr>
            <p:ph type="body" idx="1"/>
          </p:nvPr>
        </p:nvSpPr>
        <p:spPr/>
        <p:txBody>
          <a:bodyPr/>
          <a:lstStyle/>
          <a:p>
            <a:pPr marL="171450" indent="-171450">
              <a:buFontTx/>
              <a:buChar char="•"/>
            </a:pPr>
            <a:r>
              <a:rPr lang="en-US" smtClean="0"/>
              <a:t>It would be beneficial to mention Windows ImageX.exe, which is Microsoft’s command-line imaging tool for enterprise deployment.</a:t>
            </a:r>
          </a:p>
          <a:p>
            <a:pPr marL="171450" indent="-171450">
              <a:buFontTx/>
              <a:buChar char="•"/>
            </a:pPr>
            <a:r>
              <a:rPr lang="en-US" smtClean="0"/>
              <a:t>More information can be found at </a:t>
            </a:r>
            <a:r>
              <a:rPr lang="en-US" i="1" smtClean="0"/>
              <a:t>http://technet.microsoft.com/en-us/library/cc722145(WS.10).aspx.</a:t>
            </a:r>
          </a:p>
          <a:p>
            <a:pPr marL="171450" indent="-171450">
              <a:buFontTx/>
              <a:buChar char="•"/>
            </a:pPr>
            <a:endParaRPr lang="en-US" smtClean="0"/>
          </a:p>
          <a:p>
            <a:pPr marL="171450" indent="-171450">
              <a:buFontTx/>
              <a:buChar char="•"/>
            </a:pPr>
            <a:endParaRPr lang="en-US" smtClean="0"/>
          </a:p>
        </p:txBody>
      </p:sp>
      <p:sp>
        <p:nvSpPr>
          <p:cNvPr id="31747" name="Slide Number Placeholder 3"/>
          <p:cNvSpPr>
            <a:spLocks noGrp="1"/>
          </p:cNvSpPr>
          <p:nvPr>
            <p:ph type="sldNum" sz="quarter" idx="5"/>
          </p:nvPr>
        </p:nvSpPr>
        <p:spPr>
          <a:noFill/>
        </p:spPr>
        <p:txBody>
          <a:bodyPr/>
          <a:lstStyle/>
          <a:p>
            <a:fld id="{FDDB0E06-5B81-4F5A-AE7A-D3F4A04F95F6}" type="slidenum">
              <a:rPr lang="en-US"/>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531459" name="Rectangle 3"/>
          <p:cNvSpPr>
            <a:spLocks noGrp="1" noChangeArrowheads="1"/>
          </p:cNvSpPr>
          <p:nvPr>
            <p:ph type="ctrTitle"/>
          </p:nvPr>
        </p:nvSpPr>
        <p:spPr>
          <a:xfrm>
            <a:off x="635000" y="1587500"/>
            <a:ext cx="8301038" cy="749300"/>
          </a:xfrm>
          <a:prstGeom prst="rect">
            <a:avLst/>
          </a:prstGeom>
        </p:spPr>
        <p:txBody>
          <a:bodyPr/>
          <a:lstStyle>
            <a:lvl1pPr algn="l">
              <a:lnSpc>
                <a:spcPct val="90000"/>
              </a:lnSpc>
              <a:spcBef>
                <a:spcPct val="40000"/>
              </a:spcBef>
              <a:defRPr sz="2700" b="0" i="0">
                <a:latin typeface="Times New Roman" pitchFamily="18" charset="0"/>
                <a:cs typeface="Times New Roman" pitchFamily="18" charset="0"/>
              </a:defRPr>
            </a:lvl1pPr>
          </a:lstStyle>
          <a:p>
            <a:r>
              <a:rPr lang="en-US" dirty="0"/>
              <a:t>Click to edit Master title style</a:t>
            </a:r>
          </a:p>
        </p:txBody>
      </p:sp>
      <p:sp>
        <p:nvSpPr>
          <p:cNvPr id="531460" name="Rectangle 4"/>
          <p:cNvSpPr>
            <a:spLocks noGrp="1" noChangeArrowheads="1"/>
          </p:cNvSpPr>
          <p:nvPr>
            <p:ph type="subTitle" sz="quarter" idx="1"/>
          </p:nvPr>
        </p:nvSpPr>
        <p:spPr>
          <a:xfrm>
            <a:off x="635000" y="2349500"/>
            <a:ext cx="8301038" cy="3289300"/>
          </a:xfrm>
          <a:prstGeom prst="rect">
            <a:avLst/>
          </a:prstGeom>
        </p:spPr>
        <p:txBody>
          <a:bodyPr lIns="91440" tIns="45720" rIns="91440" bIns="45720"/>
          <a:lstStyle>
            <a:lvl1pPr marL="0" indent="0" algn="l">
              <a:buFont typeface="Wingdings" pitchFamily="2" charset="2"/>
              <a:buNone/>
              <a:defRPr sz="2000" b="0" i="0">
                <a:latin typeface="Times New Roman" pitchFamily="18" charset="0"/>
                <a:cs typeface="Times New Roman" pitchFamily="18" charset="0"/>
              </a:defRPr>
            </a:lvl1pPr>
          </a:lstStyle>
          <a:p>
            <a:r>
              <a:rPr lang="en-US" dirty="0"/>
              <a:t>Click to edit Master subtitle </a:t>
            </a:r>
            <a:r>
              <a:rPr lang="en-US" dirty="0" smtClean="0"/>
              <a:t>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830263" y="0"/>
            <a:ext cx="7399337" cy="841375"/>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049338" y="1476375"/>
            <a:ext cx="7027862" cy="46656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80163" y="0"/>
            <a:ext cx="1849437" cy="6142038"/>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0263" y="0"/>
            <a:ext cx="5397500" cy="6142038"/>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520700" y="1476375"/>
            <a:ext cx="7556500" cy="4665663"/>
          </a:xfrm>
          <a:prstGeom prst="rect">
            <a:avLst/>
          </a:prstGeom>
        </p:spPr>
        <p:txBody>
          <a:bodyPr/>
          <a:lstStyle>
            <a:lvl1pPr marL="502920" marR="0" indent="-228600" algn="l" defTabSz="914400" rtl="0" eaLnBrk="0" fontAlgn="base" latinLnBrk="0" hangingPunct="0">
              <a:lnSpc>
                <a:spcPct val="90000"/>
              </a:lnSpc>
              <a:spcBef>
                <a:spcPct val="40000"/>
              </a:spcBef>
              <a:spcAft>
                <a:spcPct val="0"/>
              </a:spcAft>
              <a:buClrTx/>
              <a:buSzPct val="70000"/>
              <a:buFont typeface="Wingdings" charset="2"/>
              <a:buChar char="§"/>
              <a:tabLst/>
              <a:defRPr sz="2400">
                <a:latin typeface="Times New Roman" pitchFamily="18" charset="0"/>
                <a:cs typeface="Times New Roman" pitchFamily="18" charset="0"/>
              </a:defRPr>
            </a:lvl1pPr>
            <a:lvl2pPr>
              <a:defRPr>
                <a:latin typeface="Times New Roman" pitchFamily="18" charset="0"/>
                <a:cs typeface="Times New Roman" pitchFamily="18" charset="0"/>
              </a:defRPr>
            </a:lvl2pPr>
            <a:lvl3pPr>
              <a:defRPr>
                <a:latin typeface="Times New Roman" pitchFamily="18" charset="0"/>
                <a:cs typeface="Times New Roman" pitchFamily="18" charset="0"/>
              </a:defRPr>
            </a:lvl3pPr>
            <a:lvl4pPr>
              <a:defRPr>
                <a:latin typeface="Times New Roman" pitchFamily="18" charset="0"/>
                <a:cs typeface="Times New Roman" pitchFamily="18" charset="0"/>
              </a:defRPr>
            </a:lvl4pPr>
            <a:lvl5pPr>
              <a:defRPr>
                <a:latin typeface="Times New Roman" pitchFamily="18" charset="0"/>
                <a:cs typeface="Times New Roman" pitchFamily="18" charset="0"/>
              </a:defRPr>
            </a:lvl5pPr>
          </a:lstStyle>
          <a:p>
            <a:pPr lvl="0"/>
            <a:r>
              <a:rPr lang="en-US" noProof="0" dirty="0" smtClean="0"/>
              <a:t>Click to edit Master text styles</a:t>
            </a:r>
          </a:p>
          <a:p>
            <a:pPr lvl="1"/>
            <a:r>
              <a:rPr lang="en-US" noProof="0" dirty="0" smtClean="0"/>
              <a:t>Second level</a:t>
            </a:r>
          </a:p>
          <a:p>
            <a:pPr lvl="2"/>
            <a:r>
              <a:rPr lang="en-US" noProof="0" dirty="0" smtClean="0"/>
              <a:t>Third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830263" y="0"/>
            <a:ext cx="7399337" cy="841375"/>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1049338" y="1476375"/>
            <a:ext cx="3436937" cy="46656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8675" y="1476375"/>
            <a:ext cx="3438525" cy="46656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830263" y="0"/>
            <a:ext cx="7399337" cy="841375"/>
          </a:xfrm>
          <a:prstGeom prst="rect">
            <a:avLst/>
          </a:prstGeom>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5" descr="Untitled-no logo.psd"/>
          <p:cNvPicPr>
            <a:picLocks noChangeAspect="1"/>
          </p:cNvPicPr>
          <p:nvPr userDrawn="1"/>
        </p:nvPicPr>
        <p:blipFill>
          <a:blip r:embed="rId13"/>
          <a:srcRect/>
          <a:stretch>
            <a:fillRect/>
          </a:stretch>
        </p:blipFill>
        <p:spPr bwMode="auto">
          <a:xfrm>
            <a:off x="0" y="-44450"/>
            <a:ext cx="9144000" cy="6902450"/>
          </a:xfrm>
          <a:prstGeom prst="rect">
            <a:avLst/>
          </a:prstGeom>
          <a:noFill/>
          <a:ln w="9525">
            <a:noFill/>
            <a:miter lim="800000"/>
            <a:headEnd/>
            <a:tailEnd/>
          </a:ln>
        </p:spPr>
      </p:pic>
      <p:sp>
        <p:nvSpPr>
          <p:cNvPr id="10" name="Rounded Rectangle 9"/>
          <p:cNvSpPr/>
          <p:nvPr userDrawn="1"/>
        </p:nvSpPr>
        <p:spPr bwMode="auto">
          <a:xfrm>
            <a:off x="444500" y="523875"/>
            <a:ext cx="1427163" cy="234950"/>
          </a:xfrm>
          <a:prstGeom prst="roundRect">
            <a:avLst/>
          </a:prstGeom>
          <a:solidFill>
            <a:srgbClr val="E4B12E"/>
          </a:solidFill>
          <a:ln w="9525" cap="flat" cmpd="sng" algn="ctr">
            <a:noFill/>
            <a:prstDash val="solid"/>
            <a:round/>
            <a:headEnd type="none" w="med" len="med"/>
            <a:tailEnd type="none" w="med" len="med"/>
          </a:ln>
          <a:effectLst/>
        </p:spPr>
        <p:txBody>
          <a:bodyPr wrap="none" anchor="ctr"/>
          <a:lstStyle/>
          <a:p>
            <a:pPr algn="ctr" eaLnBrk="0" hangingPunct="0">
              <a:defRPr/>
            </a:pPr>
            <a:endParaRPr lang="en-US">
              <a:cs typeface="+mn-cs"/>
            </a:endParaRPr>
          </a:p>
        </p:txBody>
      </p:sp>
      <p:sp>
        <p:nvSpPr>
          <p:cNvPr id="7" name="TextBox 6"/>
          <p:cNvSpPr txBox="1"/>
          <p:nvPr userDrawn="1"/>
        </p:nvSpPr>
        <p:spPr>
          <a:xfrm>
            <a:off x="360363" y="803275"/>
            <a:ext cx="5618162" cy="369888"/>
          </a:xfrm>
          <a:prstGeom prst="rect">
            <a:avLst/>
          </a:prstGeom>
          <a:noFill/>
        </p:spPr>
        <p:txBody>
          <a:bodyPr>
            <a:spAutoFit/>
          </a:bodyPr>
          <a:lstStyle/>
          <a:p>
            <a:pPr eaLnBrk="0" hangingPunct="0">
              <a:defRPr/>
            </a:pPr>
            <a:r>
              <a:rPr lang="en-US" b="0" dirty="0">
                <a:solidFill>
                  <a:schemeClr val="bg1"/>
                </a:solidFill>
                <a:latin typeface="Times New Roman" pitchFamily="18" charset="0"/>
                <a:cs typeface="Times New Roman" pitchFamily="18" charset="0"/>
              </a:rPr>
              <a:t>10753 Windows Operating System Fundamentals</a:t>
            </a:r>
          </a:p>
        </p:txBody>
      </p:sp>
      <p:sp>
        <p:nvSpPr>
          <p:cNvPr id="8" name="Rectangle 2"/>
          <p:cNvSpPr txBox="1">
            <a:spLocks noChangeArrowheads="1"/>
          </p:cNvSpPr>
          <p:nvPr userDrawn="1"/>
        </p:nvSpPr>
        <p:spPr bwMode="auto">
          <a:xfrm>
            <a:off x="474663" y="398463"/>
            <a:ext cx="1335087" cy="488950"/>
          </a:xfrm>
          <a:prstGeom prst="rect">
            <a:avLst/>
          </a:prstGeom>
          <a:noFill/>
          <a:ln>
            <a:noFill/>
            <a:headEnd/>
            <a:tailEnd/>
          </a:ln>
        </p:spPr>
        <p:style>
          <a:lnRef idx="1">
            <a:schemeClr val="accent4"/>
          </a:lnRef>
          <a:fillRef idx="2">
            <a:schemeClr val="accent4"/>
          </a:fillRef>
          <a:effectRef idx="1">
            <a:schemeClr val="accent4"/>
          </a:effectRef>
          <a:fontRef idx="minor">
            <a:schemeClr val="dk1"/>
          </a:fontRef>
        </p:style>
        <p:txBody>
          <a:bodyPr lIns="90488" tIns="44450" rIns="90488" bIns="44450" anchor="ctr"/>
          <a:lstStyle/>
          <a:p>
            <a:pPr algn="dist" eaLnBrk="0" hangingPunct="0">
              <a:lnSpc>
                <a:spcPct val="90000"/>
              </a:lnSpc>
              <a:spcBef>
                <a:spcPts val="17400"/>
              </a:spcBef>
              <a:buClr>
                <a:srgbClr val="DC0081"/>
              </a:buClr>
              <a:buFont typeface="Wingdings" pitchFamily="2" charset="2"/>
              <a:buNone/>
              <a:defRPr/>
            </a:pPr>
            <a:r>
              <a:rPr lang="en-US" sz="1100" kern="0" dirty="0">
                <a:solidFill>
                  <a:schemeClr val="bg1"/>
                </a:solidFill>
                <a:effectLst>
                  <a:outerShdw blurRad="50800" dist="38100" dir="2700000" algn="tl" rotWithShape="0">
                    <a:srgbClr val="000000">
                      <a:alpha val="23000"/>
                    </a:srgbClr>
                  </a:outerShdw>
                </a:effectLst>
                <a:latin typeface="Times New Roman" pitchFamily="18" charset="0"/>
                <a:ea typeface="+mj-ea"/>
                <a:cs typeface="Times New Roman" pitchFamily="18" charset="0"/>
              </a:rPr>
              <a:t>LESSON 6.1</a:t>
            </a:r>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iming>
    <p:tnLst>
      <p:par>
        <p:cTn id="1" dur="indefinite" restart="never" nodeType="tmRoot"/>
      </p:par>
    </p:tnLst>
  </p:timing>
  <p:txStyles>
    <p:titleStyle>
      <a:lvl1pPr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mj-lt"/>
          <a:ea typeface="+mj-ea"/>
          <a:cs typeface="+mj-cs"/>
        </a:defRPr>
      </a:lvl1pPr>
      <a:lvl2pPr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2pPr>
      <a:lvl3pPr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3pPr>
      <a:lvl4pPr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4pPr>
      <a:lvl5pPr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5pPr>
      <a:lvl6pPr marL="457200"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6pPr>
      <a:lvl7pPr marL="914400"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7pPr>
      <a:lvl8pPr marL="1371600"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8pPr>
      <a:lvl9pPr marL="1828800"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9pPr>
    </p:titleStyle>
    <p:bodyStyle>
      <a:lvl1pPr marL="228600" indent="-228600" algn="l" rtl="0" eaLnBrk="0" fontAlgn="base" hangingPunct="0">
        <a:lnSpc>
          <a:spcPct val="90000"/>
        </a:lnSpc>
        <a:spcBef>
          <a:spcPct val="40000"/>
        </a:spcBef>
        <a:spcAft>
          <a:spcPct val="0"/>
        </a:spcAft>
        <a:buClr>
          <a:srgbClr val="8DACD0"/>
        </a:buClr>
        <a:buSzPct val="70000"/>
        <a:buFont typeface="Wingdings" pitchFamily="2" charset="2"/>
        <a:buBlip>
          <a:blip r:embed="rId14"/>
        </a:buBlip>
        <a:defRPr sz="2400" b="1">
          <a:solidFill>
            <a:schemeClr val="tx1"/>
          </a:solidFill>
          <a:latin typeface="+mn-lt"/>
          <a:ea typeface="+mn-ea"/>
          <a:cs typeface="+mn-cs"/>
        </a:defRPr>
      </a:lvl1pPr>
      <a:lvl2pPr marL="631825" indent="-174625" algn="l" rtl="0" eaLnBrk="0" fontAlgn="base" hangingPunct="0">
        <a:lnSpc>
          <a:spcPct val="90000"/>
        </a:lnSpc>
        <a:spcBef>
          <a:spcPct val="40000"/>
        </a:spcBef>
        <a:spcAft>
          <a:spcPct val="0"/>
        </a:spcAft>
        <a:buClr>
          <a:srgbClr val="8DACD0"/>
        </a:buClr>
        <a:buFont typeface="Wingdings" pitchFamily="2" charset="2"/>
        <a:buChar char=""/>
        <a:defRPr sz="2400">
          <a:solidFill>
            <a:schemeClr val="tx1"/>
          </a:solidFill>
          <a:latin typeface="+mn-lt"/>
        </a:defRPr>
      </a:lvl2pPr>
      <a:lvl3pPr marL="860425" indent="-6350" algn="l" rtl="0" eaLnBrk="0" fontAlgn="base" hangingPunct="0">
        <a:lnSpc>
          <a:spcPct val="90000"/>
        </a:lnSpc>
        <a:spcBef>
          <a:spcPct val="40000"/>
        </a:spcBef>
        <a:spcAft>
          <a:spcPct val="0"/>
        </a:spcAft>
        <a:defRPr sz="2000">
          <a:solidFill>
            <a:schemeClr val="tx1"/>
          </a:solidFill>
          <a:latin typeface="+mn-lt"/>
        </a:defRPr>
      </a:lvl3pPr>
      <a:lvl4pPr marL="1089025" indent="282575" algn="l" rtl="0" eaLnBrk="0" fontAlgn="base" hangingPunct="0">
        <a:lnSpc>
          <a:spcPct val="90000"/>
        </a:lnSpc>
        <a:spcBef>
          <a:spcPct val="40000"/>
        </a:spcBef>
        <a:spcAft>
          <a:spcPct val="0"/>
        </a:spcAft>
        <a:defRPr sz="2000">
          <a:solidFill>
            <a:schemeClr val="tx1"/>
          </a:solidFill>
          <a:latin typeface="+mn-lt"/>
        </a:defRPr>
      </a:lvl4pPr>
      <a:lvl5pPr marL="1312863" indent="-1588" algn="l" rtl="0" eaLnBrk="0" fontAlgn="base" hangingPunct="0">
        <a:lnSpc>
          <a:spcPct val="90000"/>
        </a:lnSpc>
        <a:spcBef>
          <a:spcPct val="40000"/>
        </a:spcBef>
        <a:spcAft>
          <a:spcPct val="0"/>
        </a:spcAft>
        <a:defRPr sz="2000">
          <a:solidFill>
            <a:schemeClr val="tx1"/>
          </a:solidFill>
          <a:latin typeface="+mn-lt"/>
        </a:defRPr>
      </a:lvl5pPr>
      <a:lvl6pPr marL="1770063" indent="-1588" algn="l" rtl="0" eaLnBrk="0" fontAlgn="base" hangingPunct="0">
        <a:lnSpc>
          <a:spcPct val="90000"/>
        </a:lnSpc>
        <a:spcBef>
          <a:spcPct val="40000"/>
        </a:spcBef>
        <a:spcAft>
          <a:spcPct val="0"/>
        </a:spcAft>
        <a:defRPr sz="2000">
          <a:solidFill>
            <a:schemeClr val="tx1"/>
          </a:solidFill>
          <a:latin typeface="+mn-lt"/>
        </a:defRPr>
      </a:lvl6pPr>
      <a:lvl7pPr marL="2227263" indent="-1588" algn="l" rtl="0" eaLnBrk="0" fontAlgn="base" hangingPunct="0">
        <a:lnSpc>
          <a:spcPct val="90000"/>
        </a:lnSpc>
        <a:spcBef>
          <a:spcPct val="40000"/>
        </a:spcBef>
        <a:spcAft>
          <a:spcPct val="0"/>
        </a:spcAft>
        <a:defRPr sz="2000">
          <a:solidFill>
            <a:schemeClr val="tx1"/>
          </a:solidFill>
          <a:latin typeface="+mn-lt"/>
        </a:defRPr>
      </a:lvl7pPr>
      <a:lvl8pPr marL="2684463" indent="-1588" algn="l" rtl="0" eaLnBrk="0" fontAlgn="base" hangingPunct="0">
        <a:lnSpc>
          <a:spcPct val="90000"/>
        </a:lnSpc>
        <a:spcBef>
          <a:spcPct val="40000"/>
        </a:spcBef>
        <a:spcAft>
          <a:spcPct val="0"/>
        </a:spcAft>
        <a:defRPr sz="2000">
          <a:solidFill>
            <a:schemeClr val="tx1"/>
          </a:solidFill>
          <a:latin typeface="+mn-lt"/>
        </a:defRPr>
      </a:lvl8pPr>
      <a:lvl9pPr marL="3141663" indent="-1588" algn="l" rtl="0" eaLnBrk="0" fontAlgn="base" hangingPunct="0">
        <a:lnSpc>
          <a:spcPct val="90000"/>
        </a:lnSpc>
        <a:spcBef>
          <a:spcPct val="40000"/>
        </a:spcBef>
        <a:spcAft>
          <a:spcPct val="0"/>
        </a:spcAft>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4337" name="Picture 2" descr="Untitled-panel.psd"/>
          <p:cNvPicPr>
            <a:picLocks noChangeAspect="1"/>
          </p:cNvPicPr>
          <p:nvPr/>
        </p:nvPicPr>
        <p:blipFill>
          <a:blip r:embed="rId3"/>
          <a:srcRect/>
          <a:stretch>
            <a:fillRect/>
          </a:stretch>
        </p:blipFill>
        <p:spPr bwMode="auto">
          <a:xfrm>
            <a:off x="0" y="-6350"/>
            <a:ext cx="9144000" cy="6864350"/>
          </a:xfrm>
          <a:prstGeom prst="rect">
            <a:avLst/>
          </a:prstGeom>
          <a:noFill/>
          <a:ln w="9525">
            <a:noFill/>
            <a:miter lim="800000"/>
            <a:headEnd/>
            <a:tailEnd/>
          </a:ln>
        </p:spPr>
      </p:pic>
      <p:sp>
        <p:nvSpPr>
          <p:cNvPr id="2050" name="Rectangle 2"/>
          <p:cNvSpPr>
            <a:spLocks noGrp="1" noChangeArrowheads="1"/>
          </p:cNvSpPr>
          <p:nvPr>
            <p:ph type="title" idx="4294967295"/>
          </p:nvPr>
        </p:nvSpPr>
        <p:spPr>
          <a:xfrm>
            <a:off x="373063" y="2325688"/>
            <a:ext cx="7686675" cy="2155825"/>
          </a:xfrm>
          <a:prstGeom prst="rect">
            <a:avLst/>
          </a:prstGeom>
          <a:noFill/>
          <a:ln>
            <a:noFill/>
          </a:ln>
        </p:spPr>
        <p:style>
          <a:lnRef idx="2">
            <a:schemeClr val="accent5"/>
          </a:lnRef>
          <a:fillRef idx="1">
            <a:schemeClr val="lt1"/>
          </a:fillRef>
          <a:effectRef idx="0">
            <a:schemeClr val="accent5"/>
          </a:effectRef>
          <a:fontRef idx="minor">
            <a:schemeClr val="dk1"/>
          </a:fontRef>
        </p:style>
        <p:txBody>
          <a:bodyPr lIns="90488" tIns="44450" rIns="90488" bIns="44450"/>
          <a:lstStyle/>
          <a:p>
            <a:pPr>
              <a:lnSpc>
                <a:spcPct val="90000"/>
              </a:lnSpc>
              <a:defRPr/>
            </a:pPr>
            <a:r>
              <a:rPr lang="en-US" sz="5400" b="0" dirty="0" smtClean="0">
                <a:solidFill>
                  <a:schemeClr val="bg1"/>
                </a:solidFill>
                <a:effectLst>
                  <a:outerShdw blurRad="50800" dist="38100" dir="2700000" algn="tl" rotWithShape="0">
                    <a:srgbClr val="000000">
                      <a:alpha val="43000"/>
                    </a:srgbClr>
                  </a:outerShdw>
                </a:effectLst>
                <a:latin typeface="Times New Roman" pitchFamily="18" charset="0"/>
                <a:cs typeface="Times New Roman" pitchFamily="18" charset="0"/>
              </a:rPr>
              <a:t>Understand Backup </a:t>
            </a:r>
            <a:r>
              <a:rPr lang="en-US" sz="5400" b="0" smtClean="0">
                <a:solidFill>
                  <a:schemeClr val="bg1"/>
                </a:solidFill>
                <a:effectLst>
                  <a:outerShdw blurRad="50800" dist="38100" dir="2700000" algn="tl" rotWithShape="0">
                    <a:srgbClr val="000000">
                      <a:alpha val="43000"/>
                    </a:srgbClr>
                  </a:outerShdw>
                </a:effectLst>
                <a:latin typeface="Times New Roman" pitchFamily="18" charset="0"/>
                <a:cs typeface="Times New Roman" pitchFamily="18" charset="0"/>
              </a:rPr>
              <a:t>and Recovery Methods</a:t>
            </a:r>
            <a:endParaRPr lang="en-US" sz="5400" b="0" dirty="0" smtClean="0">
              <a:solidFill>
                <a:schemeClr val="bg1"/>
              </a:solidFill>
              <a:effectLst>
                <a:outerShdw blurRad="50800" dist="38100" dir="2700000" algn="tl" rotWithShape="0">
                  <a:srgbClr val="000000">
                    <a:alpha val="43000"/>
                  </a:srgbClr>
                </a:outerShdw>
              </a:effectLst>
              <a:latin typeface="Times New Roman" pitchFamily="18" charset="0"/>
              <a:cs typeface="Times New Roman" pitchFamily="18" charset="0"/>
            </a:endParaRPr>
          </a:p>
        </p:txBody>
      </p:sp>
      <p:sp>
        <p:nvSpPr>
          <p:cNvPr id="14339" name="Rounded Rectangle 6"/>
          <p:cNvSpPr>
            <a:spLocks noChangeArrowheads="1"/>
          </p:cNvSpPr>
          <p:nvPr/>
        </p:nvSpPr>
        <p:spPr bwMode="auto">
          <a:xfrm>
            <a:off x="444500" y="523875"/>
            <a:ext cx="1427163" cy="234950"/>
          </a:xfrm>
          <a:prstGeom prst="roundRect">
            <a:avLst>
              <a:gd name="adj" fmla="val 16667"/>
            </a:avLst>
          </a:prstGeom>
          <a:solidFill>
            <a:srgbClr val="E4B12E"/>
          </a:solidFill>
          <a:ln w="9525" algn="ctr">
            <a:noFill/>
            <a:round/>
            <a:headEnd/>
            <a:tailEnd/>
          </a:ln>
        </p:spPr>
        <p:txBody>
          <a:bodyPr wrap="none" anchor="ctr"/>
          <a:lstStyle/>
          <a:p>
            <a:pPr algn="ctr" eaLnBrk="0" hangingPunct="0"/>
            <a:endParaRPr lang="en-US"/>
          </a:p>
        </p:txBody>
      </p:sp>
      <p:sp>
        <p:nvSpPr>
          <p:cNvPr id="14340" name="TextBox 10"/>
          <p:cNvSpPr txBox="1">
            <a:spLocks noChangeArrowheads="1"/>
          </p:cNvSpPr>
          <p:nvPr/>
        </p:nvSpPr>
        <p:spPr bwMode="auto">
          <a:xfrm>
            <a:off x="373063" y="803275"/>
            <a:ext cx="5618162" cy="369888"/>
          </a:xfrm>
          <a:prstGeom prst="rect">
            <a:avLst/>
          </a:prstGeom>
          <a:noFill/>
          <a:ln w="9525">
            <a:noFill/>
            <a:miter lim="800000"/>
            <a:headEnd/>
            <a:tailEnd/>
          </a:ln>
        </p:spPr>
        <p:txBody>
          <a:bodyPr>
            <a:spAutoFit/>
          </a:bodyPr>
          <a:lstStyle/>
          <a:p>
            <a:pPr eaLnBrk="0" hangingPunct="0"/>
            <a:r>
              <a:rPr lang="en-US" b="0">
                <a:solidFill>
                  <a:schemeClr val="bg1"/>
                </a:solidFill>
                <a:latin typeface="Times New Roman" pitchFamily="18" charset="0"/>
                <a:cs typeface="Times New Roman" pitchFamily="18" charset="0"/>
              </a:rPr>
              <a:t>10753 Windows Operating System Fundamentals</a:t>
            </a:r>
          </a:p>
        </p:txBody>
      </p:sp>
      <p:sp>
        <p:nvSpPr>
          <p:cNvPr id="12" name="Rectangle 2"/>
          <p:cNvSpPr txBox="1">
            <a:spLocks noChangeArrowheads="1"/>
          </p:cNvSpPr>
          <p:nvPr/>
        </p:nvSpPr>
        <p:spPr bwMode="auto">
          <a:xfrm>
            <a:off x="474663" y="398463"/>
            <a:ext cx="1335087" cy="488950"/>
          </a:xfrm>
          <a:prstGeom prst="rect">
            <a:avLst/>
          </a:prstGeom>
          <a:noFill/>
          <a:ln>
            <a:noFill/>
            <a:headEnd/>
            <a:tailEnd/>
          </a:ln>
        </p:spPr>
        <p:style>
          <a:lnRef idx="1">
            <a:schemeClr val="accent4"/>
          </a:lnRef>
          <a:fillRef idx="2">
            <a:schemeClr val="accent4"/>
          </a:fillRef>
          <a:effectRef idx="1">
            <a:schemeClr val="accent4"/>
          </a:effectRef>
          <a:fontRef idx="minor">
            <a:schemeClr val="dk1"/>
          </a:fontRef>
        </p:style>
        <p:txBody>
          <a:bodyPr lIns="90488" tIns="44450" rIns="90488" bIns="44450" anchor="ctr"/>
          <a:lstStyle/>
          <a:p>
            <a:pPr algn="dist" eaLnBrk="0" hangingPunct="0">
              <a:lnSpc>
                <a:spcPct val="90000"/>
              </a:lnSpc>
              <a:spcBef>
                <a:spcPts val="17400"/>
              </a:spcBef>
              <a:buClr>
                <a:srgbClr val="DC0081"/>
              </a:buClr>
              <a:buFont typeface="Wingdings" pitchFamily="2" charset="2"/>
              <a:buNone/>
              <a:defRPr/>
            </a:pPr>
            <a:r>
              <a:rPr lang="en-US" sz="1100" kern="0" dirty="0">
                <a:solidFill>
                  <a:schemeClr val="bg1"/>
                </a:solidFill>
                <a:effectLst>
                  <a:outerShdw blurRad="50800" dist="38100" dir="2700000" algn="tl" rotWithShape="0">
                    <a:srgbClr val="000000">
                      <a:alpha val="23000"/>
                    </a:srgbClr>
                  </a:outerShdw>
                </a:effectLst>
                <a:latin typeface="Times New Roman" pitchFamily="18" charset="0"/>
                <a:ea typeface="+mj-ea"/>
                <a:cs typeface="Times New Roman" pitchFamily="18" charset="0"/>
              </a:rPr>
              <a:t>LESSON 6.1</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546100" y="1535113"/>
            <a:ext cx="7962900" cy="4808537"/>
          </a:xfrm>
        </p:spPr>
        <p:txBody>
          <a:bodyPr vert="horz" wrap="square" lIns="91440" tIns="45720" rIns="91440" bIns="45720" numCol="1" anchor="t" anchorCtr="0" compatLnSpc="1">
            <a:prstTxWarp prst="textNoShape">
              <a:avLst/>
            </a:prstTxWarp>
          </a:bodyPr>
          <a:lstStyle/>
          <a:p>
            <a:pPr marL="457200" indent="-457200">
              <a:buFont typeface="Wingdings" pitchFamily="2" charset="2"/>
              <a:buNone/>
              <a:defRPr/>
            </a:pPr>
            <a:r>
              <a:rPr lang="en-US" sz="2800" dirty="0"/>
              <a:t>Backup </a:t>
            </a:r>
            <a:r>
              <a:rPr lang="en-US" sz="2800" dirty="0" smtClean="0"/>
              <a:t>Options (continued)</a:t>
            </a:r>
            <a:endParaRPr lang="en-US" sz="2800" dirty="0"/>
          </a:p>
          <a:p>
            <a:pPr marL="0" indent="0">
              <a:buFont typeface="Wingdings" charset="2"/>
              <a:buNone/>
              <a:defRPr/>
            </a:pPr>
            <a:endParaRPr lang="en-US" sz="2000" b="0" dirty="0" smtClean="0"/>
          </a:p>
          <a:p>
            <a:pPr marL="0" indent="0">
              <a:buFont typeface="Wingdings" charset="2"/>
              <a:buNone/>
              <a:defRPr/>
            </a:pPr>
            <a:r>
              <a:rPr lang="en-US" sz="2000" b="0" dirty="0" smtClean="0"/>
              <a:t>WBAdmin.exe is a command-line </a:t>
            </a:r>
            <a:r>
              <a:rPr lang="en-US" sz="2000" b="0" dirty="0"/>
              <a:t>tool that can perform all </a:t>
            </a:r>
            <a:r>
              <a:rPr lang="en-US" sz="2000" b="0" dirty="0" smtClean="0"/>
              <a:t>graphical user interface (GUI)-based </a:t>
            </a:r>
            <a:r>
              <a:rPr lang="en-US" sz="2000" b="0" dirty="0"/>
              <a:t>backup </a:t>
            </a:r>
            <a:r>
              <a:rPr lang="en-US" sz="2000" b="0" dirty="0" smtClean="0"/>
              <a:t>functions.</a:t>
            </a:r>
            <a:endParaRPr lang="en-US" sz="2000" b="0" dirty="0"/>
          </a:p>
          <a:p>
            <a:pPr marL="0" indent="0">
              <a:buFont typeface="Wingdings" charset="2"/>
              <a:buNone/>
              <a:defRPr/>
            </a:pPr>
            <a:endParaRPr lang="en-US" sz="1800" b="0" dirty="0" smtClean="0"/>
          </a:p>
          <a:p>
            <a:pPr marL="0" indent="0">
              <a:buFont typeface="Wingdings" charset="2"/>
              <a:buNone/>
              <a:defRPr/>
            </a:pPr>
            <a:r>
              <a:rPr lang="en-US" sz="1800" b="0" dirty="0" smtClean="0"/>
              <a:t>  </a:t>
            </a:r>
            <a:endParaRPr lang="en-US" sz="1800" b="0" dirty="0"/>
          </a:p>
          <a:p>
            <a:pPr marL="457200" indent="-457200">
              <a:buFont typeface="Wingdings" pitchFamily="2" charset="2"/>
              <a:buChar char="§"/>
              <a:defRPr/>
            </a:pPr>
            <a:endParaRPr lang="en-US" sz="1800" b="0" dirty="0"/>
          </a:p>
          <a:p>
            <a:pPr marL="0" indent="0">
              <a:buFont typeface="Wingdings" charset="2"/>
              <a:buNone/>
              <a:defRPr/>
            </a:pPr>
            <a:endParaRPr lang="en-US" sz="1800" b="0" dirty="0" smtClean="0"/>
          </a:p>
        </p:txBody>
      </p:sp>
      <p:pic>
        <p:nvPicPr>
          <p:cNvPr id="32770" name="Picture 1"/>
          <p:cNvPicPr>
            <a:picLocks noChangeAspect="1"/>
          </p:cNvPicPr>
          <p:nvPr/>
        </p:nvPicPr>
        <p:blipFill>
          <a:blip r:embed="rId3"/>
          <a:srcRect/>
          <a:stretch>
            <a:fillRect/>
          </a:stretch>
        </p:blipFill>
        <p:spPr bwMode="auto">
          <a:xfrm>
            <a:off x="1357313" y="3292475"/>
            <a:ext cx="6429375" cy="26574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3"/>
          <p:cNvSpPr>
            <a:spLocks noGrp="1" noChangeArrowheads="1"/>
          </p:cNvSpPr>
          <p:nvPr>
            <p:ph type="body" idx="1"/>
          </p:nvPr>
        </p:nvSpPr>
        <p:spPr bwMode="auto">
          <a:xfrm>
            <a:off x="546100" y="1535113"/>
            <a:ext cx="7824788" cy="4808537"/>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Recovery Methods</a:t>
            </a:r>
          </a:p>
          <a:p>
            <a:pPr marL="457200" indent="-457200">
              <a:buFont typeface="Wingdings" pitchFamily="2" charset="2"/>
              <a:buChar char="§"/>
            </a:pPr>
            <a:endParaRPr lang="en-US" sz="2000" b="0" smtClean="0"/>
          </a:p>
          <a:p>
            <a:pPr marL="457200" indent="-457200">
              <a:buFont typeface="Wingdings" pitchFamily="2" charset="2"/>
              <a:buChar char="§"/>
            </a:pPr>
            <a:r>
              <a:rPr lang="en-US" sz="2000" b="0" smtClean="0"/>
              <a:t>Windows offers multiple options for system recovery.</a:t>
            </a:r>
          </a:p>
          <a:p>
            <a:pPr marL="457200" indent="-457200">
              <a:buFont typeface="Wingdings" pitchFamily="2" charset="2"/>
              <a:buChar char="§"/>
            </a:pPr>
            <a:r>
              <a:rPr lang="en-US" sz="2000" b="0" smtClean="0"/>
              <a:t>System Restore does not affect any existing documents or personal files. Recently installed programs or drivers may be uninstalled.</a:t>
            </a:r>
          </a:p>
          <a:p>
            <a:pPr marL="457200" indent="-457200">
              <a:buFont typeface="Wingdings" pitchFamily="2" charset="2"/>
              <a:buChar char="§"/>
            </a:pPr>
            <a:r>
              <a:rPr lang="en-US" sz="2000" b="0" smtClean="0"/>
              <a:t>System Restore is a great tool for returning the system to a point prior to being infected by malware. </a:t>
            </a:r>
          </a:p>
          <a:p>
            <a:pPr marL="914400" lvl="1" indent="-342900">
              <a:buClr>
                <a:schemeClr val="tx1"/>
              </a:buClr>
              <a:buSzPct val="70000"/>
              <a:buFontTx/>
              <a:buChar char="o"/>
            </a:pPr>
            <a:r>
              <a:rPr lang="en-US" sz="1800" smtClean="0"/>
              <a:t>The files installed by malicious software will still need to be removed after the restoration.</a:t>
            </a:r>
          </a:p>
          <a:p>
            <a:pPr marL="457200" indent="-457200">
              <a:buFont typeface="Wingdings" pitchFamily="2" charset="2"/>
              <a:buNone/>
            </a:pPr>
            <a:endParaRPr lang="en-US" sz="1800" smtClean="0"/>
          </a:p>
          <a:p>
            <a:pPr marL="457200" indent="-457200">
              <a:buFont typeface="Wingdings" pitchFamily="2" charset="2"/>
              <a:buChar char="§"/>
            </a:pPr>
            <a:endParaRPr lang="en-US" sz="1800" b="0" smtClean="0"/>
          </a:p>
          <a:p>
            <a:pPr marL="457200" indent="-457200">
              <a:buFont typeface="Wingdings" pitchFamily="2" charset="2"/>
              <a:buChar char="§"/>
            </a:pPr>
            <a:endParaRPr lang="en-US" sz="1800" b="0" smtClean="0"/>
          </a:p>
          <a:p>
            <a:pPr marL="457200" indent="-457200">
              <a:buFont typeface="Wingdings" pitchFamily="2" charset="2"/>
              <a:buChar char="§"/>
            </a:pPr>
            <a:endParaRPr lang="en-US" sz="1800" b="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546100" y="1535113"/>
            <a:ext cx="8389938" cy="4808537"/>
          </a:xfrm>
        </p:spPr>
        <p:txBody>
          <a:bodyPr vert="horz" wrap="square" lIns="91440" tIns="45720" rIns="91440" bIns="45720" numCol="1" anchor="t" anchorCtr="0" compatLnSpc="1">
            <a:prstTxWarp prst="textNoShape">
              <a:avLst/>
            </a:prstTxWarp>
          </a:bodyPr>
          <a:lstStyle/>
          <a:p>
            <a:pPr marL="457200" indent="-457200">
              <a:buFont typeface="Wingdings" pitchFamily="2" charset="2"/>
              <a:buNone/>
              <a:defRPr/>
            </a:pPr>
            <a:r>
              <a:rPr lang="en-US" sz="2800" dirty="0" smtClean="0"/>
              <a:t>Recovery Methods (continued)</a:t>
            </a:r>
          </a:p>
          <a:p>
            <a:pPr marL="0" indent="0">
              <a:buFont typeface="Wingdings" charset="2"/>
              <a:buNone/>
              <a:defRPr/>
            </a:pPr>
            <a:endParaRPr lang="en-US" sz="2000" b="0" dirty="0" smtClean="0"/>
          </a:p>
          <a:p>
            <a:pPr marL="0" indent="0">
              <a:buFont typeface="Wingdings" charset="2"/>
              <a:buNone/>
              <a:defRPr/>
            </a:pPr>
            <a:r>
              <a:rPr lang="en-US" sz="2000" b="0" dirty="0" smtClean="0"/>
              <a:t>System restore points</a:t>
            </a:r>
          </a:p>
          <a:p>
            <a:pPr marL="285750" indent="-285750">
              <a:defRPr/>
            </a:pPr>
            <a:endParaRPr lang="en-US" sz="1800" b="0" dirty="0" smtClean="0"/>
          </a:p>
          <a:p>
            <a:pPr marL="0" indent="0">
              <a:buFont typeface="Wingdings" charset="2"/>
              <a:buNone/>
              <a:defRPr/>
            </a:pPr>
            <a:endParaRPr lang="en-US" sz="1800" dirty="0" smtClean="0"/>
          </a:p>
          <a:p>
            <a:pPr marL="457200" indent="-457200">
              <a:buFont typeface="Wingdings" pitchFamily="2" charset="2"/>
              <a:buChar char="§"/>
              <a:defRPr/>
            </a:pPr>
            <a:endParaRPr lang="en-US" sz="1800" b="0" dirty="0"/>
          </a:p>
          <a:p>
            <a:pPr marL="457200" indent="-457200">
              <a:buFont typeface="Wingdings" pitchFamily="2" charset="2"/>
              <a:buChar char="§"/>
              <a:defRPr/>
            </a:pPr>
            <a:endParaRPr lang="en-US" sz="1800" b="0" dirty="0" smtClean="0"/>
          </a:p>
          <a:p>
            <a:pPr marL="457200" indent="-457200">
              <a:buFont typeface="Wingdings" pitchFamily="2" charset="2"/>
              <a:buChar char="§"/>
              <a:defRPr/>
            </a:pPr>
            <a:endParaRPr lang="en-US" sz="1800" b="0" dirty="0" smtClean="0"/>
          </a:p>
        </p:txBody>
      </p:sp>
      <p:pic>
        <p:nvPicPr>
          <p:cNvPr id="36866" name="Picture 1"/>
          <p:cNvPicPr>
            <a:picLocks noChangeAspect="1"/>
          </p:cNvPicPr>
          <p:nvPr/>
        </p:nvPicPr>
        <p:blipFill>
          <a:blip r:embed="rId3"/>
          <a:srcRect/>
          <a:stretch>
            <a:fillRect/>
          </a:stretch>
        </p:blipFill>
        <p:spPr bwMode="auto">
          <a:xfrm>
            <a:off x="2149475" y="2976563"/>
            <a:ext cx="4619625" cy="34496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546100" y="1535113"/>
            <a:ext cx="8389938" cy="4808537"/>
          </a:xfrm>
        </p:spPr>
        <p:txBody>
          <a:bodyPr vert="horz" wrap="square" lIns="91440" tIns="45720" rIns="91440" bIns="45720" numCol="1" anchor="t" anchorCtr="0" compatLnSpc="1">
            <a:prstTxWarp prst="textNoShape">
              <a:avLst/>
            </a:prstTxWarp>
          </a:bodyPr>
          <a:lstStyle/>
          <a:p>
            <a:pPr marL="457200" indent="-457200">
              <a:buFont typeface="Wingdings" pitchFamily="2" charset="2"/>
              <a:buNone/>
              <a:defRPr/>
            </a:pPr>
            <a:r>
              <a:rPr lang="en-US" sz="2800" dirty="0" smtClean="0"/>
              <a:t>Recovery Methods (continued)</a:t>
            </a:r>
          </a:p>
          <a:p>
            <a:pPr marL="0" indent="0">
              <a:buFont typeface="Wingdings" charset="2"/>
              <a:buNone/>
              <a:defRPr/>
            </a:pPr>
            <a:endParaRPr lang="en-US" sz="2000" b="0" dirty="0" smtClean="0"/>
          </a:p>
          <a:p>
            <a:pPr marL="0" indent="0">
              <a:buFont typeface="Wingdings" charset="2"/>
              <a:buNone/>
              <a:defRPr/>
            </a:pPr>
            <a:r>
              <a:rPr lang="en-US" sz="2000" b="0" dirty="0" smtClean="0"/>
              <a:t>System restore points</a:t>
            </a:r>
          </a:p>
          <a:p>
            <a:pPr marL="285750" indent="-285750">
              <a:defRPr/>
            </a:pPr>
            <a:endParaRPr lang="en-US" sz="1800" b="0" dirty="0" smtClean="0"/>
          </a:p>
          <a:p>
            <a:pPr marL="0" indent="0">
              <a:buFont typeface="Wingdings" charset="2"/>
              <a:buNone/>
              <a:defRPr/>
            </a:pPr>
            <a:endParaRPr lang="en-US" sz="1800" dirty="0" smtClean="0"/>
          </a:p>
          <a:p>
            <a:pPr marL="457200" indent="-457200">
              <a:buFont typeface="Wingdings" pitchFamily="2" charset="2"/>
              <a:buChar char="§"/>
              <a:defRPr/>
            </a:pPr>
            <a:endParaRPr lang="en-US" sz="1800" b="0" dirty="0"/>
          </a:p>
          <a:p>
            <a:pPr marL="457200" indent="-457200">
              <a:buFont typeface="Wingdings" pitchFamily="2" charset="2"/>
              <a:buChar char="§"/>
              <a:defRPr/>
            </a:pPr>
            <a:endParaRPr lang="en-US" sz="1800" b="0" dirty="0" smtClean="0"/>
          </a:p>
          <a:p>
            <a:pPr marL="457200" indent="-457200">
              <a:buFont typeface="Wingdings" pitchFamily="2" charset="2"/>
              <a:buChar char="§"/>
              <a:defRPr/>
            </a:pPr>
            <a:endParaRPr lang="en-US" sz="1800" b="0" dirty="0" smtClean="0"/>
          </a:p>
        </p:txBody>
      </p:sp>
      <p:pic>
        <p:nvPicPr>
          <p:cNvPr id="38914" name="Picture 2"/>
          <p:cNvPicPr>
            <a:picLocks noChangeAspect="1"/>
          </p:cNvPicPr>
          <p:nvPr/>
        </p:nvPicPr>
        <p:blipFill>
          <a:blip r:embed="rId3"/>
          <a:srcRect/>
          <a:stretch>
            <a:fillRect/>
          </a:stretch>
        </p:blipFill>
        <p:spPr bwMode="auto">
          <a:xfrm>
            <a:off x="2459038" y="3036888"/>
            <a:ext cx="4240212" cy="34194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3"/>
          <p:cNvSpPr>
            <a:spLocks noGrp="1" noChangeArrowheads="1"/>
          </p:cNvSpPr>
          <p:nvPr>
            <p:ph type="body" idx="1"/>
          </p:nvPr>
        </p:nvSpPr>
        <p:spPr bwMode="auto">
          <a:xfrm>
            <a:off x="546100" y="1535113"/>
            <a:ext cx="7988300" cy="4808537"/>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Recovery Methods (continued)</a:t>
            </a:r>
          </a:p>
          <a:p>
            <a:pPr marL="457200" indent="-457200">
              <a:buFont typeface="Wingdings" pitchFamily="2" charset="2"/>
              <a:buNone/>
            </a:pPr>
            <a:endParaRPr lang="en-US" sz="2000" b="0" smtClean="0"/>
          </a:p>
          <a:p>
            <a:pPr marL="457200" indent="-457200">
              <a:buFont typeface="Wingdings" pitchFamily="2" charset="2"/>
              <a:buNone/>
            </a:pPr>
            <a:r>
              <a:rPr lang="en-US" sz="2000" b="0" smtClean="0"/>
              <a:t>Boot the system into the Advanced Boot Options menu by pressing the F8 key during startup but before the Windows logo appears. </a:t>
            </a:r>
          </a:p>
          <a:p>
            <a:pPr marL="457200" indent="-457200">
              <a:buFont typeface="Wingdings" pitchFamily="2" charset="2"/>
              <a:buNone/>
            </a:pPr>
            <a:r>
              <a:rPr lang="en-US" sz="2000" b="0" smtClean="0"/>
              <a:t>Two common boot options:</a:t>
            </a:r>
          </a:p>
          <a:p>
            <a:pPr marL="414338" lvl="1" indent="-285750">
              <a:buClr>
                <a:schemeClr val="tx1"/>
              </a:buClr>
              <a:buSzPct val="70000"/>
              <a:buFont typeface="Wingdings" pitchFamily="2" charset="2"/>
              <a:buChar char="§"/>
            </a:pPr>
            <a:r>
              <a:rPr lang="en-US" sz="2000" smtClean="0"/>
              <a:t>Safe Mode—a troubleshooting option for Windows that starts the computer in a limited state. Only the basic files and drivers necessary to run Windows are started.</a:t>
            </a:r>
          </a:p>
          <a:p>
            <a:pPr marL="414338" lvl="1" indent="-285750">
              <a:buClr>
                <a:schemeClr val="tx1"/>
              </a:buClr>
              <a:buSzPct val="70000"/>
              <a:buFont typeface="Wingdings" pitchFamily="2" charset="2"/>
              <a:buChar char="§"/>
            </a:pPr>
            <a:r>
              <a:rPr lang="en-US" sz="2000" smtClean="0"/>
              <a:t>Last Known Good Configuration—starts Windows with the last registry and driver configuration that worked successfully.</a:t>
            </a:r>
          </a:p>
          <a:p>
            <a:pPr marL="457200" indent="-457200">
              <a:buFont typeface="Wingdings" pitchFamily="2" charset="2"/>
              <a:buChar char="§"/>
            </a:pPr>
            <a:endParaRPr lang="en-US" sz="2000" b="0" smtClean="0"/>
          </a:p>
          <a:p>
            <a:pPr marL="457200" indent="-457200">
              <a:buFont typeface="Wingdings" pitchFamily="2" charset="2"/>
              <a:buNone/>
            </a:pPr>
            <a:endParaRPr lang="en-US" sz="1800" smtClean="0"/>
          </a:p>
          <a:p>
            <a:pPr marL="457200" indent="-457200">
              <a:buFont typeface="Wingdings" pitchFamily="2" charset="2"/>
              <a:buChar char="§"/>
            </a:pPr>
            <a:endParaRPr lang="en-US" sz="1800" b="0" smtClean="0"/>
          </a:p>
          <a:p>
            <a:pPr marL="457200" indent="-457200">
              <a:buFont typeface="Wingdings" pitchFamily="2" charset="2"/>
              <a:buChar char="§"/>
            </a:pPr>
            <a:endParaRPr lang="en-US" sz="1800" b="0" smtClean="0"/>
          </a:p>
          <a:p>
            <a:pPr marL="457200" indent="-457200">
              <a:buFont typeface="Wingdings" pitchFamily="2" charset="2"/>
              <a:buChar char="§"/>
            </a:pPr>
            <a:endParaRPr lang="en-US" sz="1800" b="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546100" y="1535113"/>
            <a:ext cx="8389938" cy="4808537"/>
          </a:xfrm>
        </p:spPr>
        <p:txBody>
          <a:bodyPr vert="horz" wrap="square" lIns="91440" tIns="45720" rIns="91440" bIns="45720" numCol="1" anchor="t" anchorCtr="0" compatLnSpc="1">
            <a:prstTxWarp prst="textNoShape">
              <a:avLst/>
            </a:prstTxWarp>
          </a:bodyPr>
          <a:lstStyle/>
          <a:p>
            <a:pPr marL="457200" indent="-457200">
              <a:buFont typeface="Wingdings" pitchFamily="2" charset="2"/>
              <a:buNone/>
              <a:defRPr/>
            </a:pPr>
            <a:r>
              <a:rPr lang="en-US" sz="2800" dirty="0" smtClean="0"/>
              <a:t>Recovery Methods (continued)</a:t>
            </a:r>
          </a:p>
          <a:p>
            <a:pPr marL="0" indent="0">
              <a:buFont typeface="Wingdings" charset="2"/>
              <a:buNone/>
              <a:defRPr/>
            </a:pPr>
            <a:endParaRPr lang="en-US" sz="1400" b="0" dirty="0" smtClean="0"/>
          </a:p>
          <a:p>
            <a:pPr marL="0" indent="0">
              <a:buFont typeface="Wingdings" charset="2"/>
              <a:buNone/>
              <a:defRPr/>
            </a:pPr>
            <a:r>
              <a:rPr lang="en-US" sz="2000" b="0" dirty="0" smtClean="0"/>
              <a:t>Recovery boot options</a:t>
            </a:r>
          </a:p>
          <a:p>
            <a:pPr marL="285750" indent="-285750">
              <a:defRPr/>
            </a:pPr>
            <a:endParaRPr lang="en-US" sz="1800" b="0" dirty="0" smtClean="0"/>
          </a:p>
          <a:p>
            <a:pPr marL="0" indent="0">
              <a:buFont typeface="Wingdings" charset="2"/>
              <a:buNone/>
              <a:defRPr/>
            </a:pPr>
            <a:endParaRPr lang="en-US" sz="1800" dirty="0" smtClean="0"/>
          </a:p>
          <a:p>
            <a:pPr marL="457200" indent="-457200">
              <a:buFont typeface="Wingdings" pitchFamily="2" charset="2"/>
              <a:buChar char="§"/>
              <a:defRPr/>
            </a:pPr>
            <a:endParaRPr lang="en-US" sz="1800" b="0" dirty="0"/>
          </a:p>
          <a:p>
            <a:pPr marL="457200" indent="-457200">
              <a:buFont typeface="Wingdings" pitchFamily="2" charset="2"/>
              <a:buChar char="§"/>
              <a:defRPr/>
            </a:pPr>
            <a:endParaRPr lang="en-US" sz="1800" b="0" dirty="0" smtClean="0"/>
          </a:p>
          <a:p>
            <a:pPr marL="457200" indent="-457200">
              <a:buFont typeface="Wingdings" pitchFamily="2" charset="2"/>
              <a:buChar char="§"/>
              <a:defRPr/>
            </a:pPr>
            <a:endParaRPr lang="en-US" sz="1800" b="0" dirty="0" smtClean="0"/>
          </a:p>
        </p:txBody>
      </p:sp>
      <p:pic>
        <p:nvPicPr>
          <p:cNvPr id="43010" name="Picture 1"/>
          <p:cNvPicPr>
            <a:picLocks noChangeAspect="1"/>
          </p:cNvPicPr>
          <p:nvPr/>
        </p:nvPicPr>
        <p:blipFill>
          <a:blip r:embed="rId3"/>
          <a:srcRect/>
          <a:stretch>
            <a:fillRect/>
          </a:stretch>
        </p:blipFill>
        <p:spPr bwMode="auto">
          <a:xfrm>
            <a:off x="2332038" y="2840038"/>
            <a:ext cx="4595812" cy="36020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Content Placeholder 1"/>
          <p:cNvSpPr>
            <a:spLocks noGrp="1"/>
          </p:cNvSpPr>
          <p:nvPr>
            <p:ph idx="1"/>
          </p:nvPr>
        </p:nvSpPr>
        <p:spPr bwMode="auto">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Lesson Review</a:t>
            </a:r>
          </a:p>
          <a:p>
            <a:pPr marL="457200" indent="-457200">
              <a:buFont typeface="Wingdings" pitchFamily="2" charset="2"/>
              <a:buChar char="§"/>
            </a:pPr>
            <a:endParaRPr lang="en-US" sz="2800" smtClean="0"/>
          </a:p>
          <a:p>
            <a:pPr marL="457200" indent="-457200">
              <a:buFont typeface="Arial Narrow" pitchFamily="34" charset="0"/>
              <a:buAutoNum type="arabicPeriod"/>
            </a:pPr>
            <a:r>
              <a:rPr lang="en-US" sz="2000" b="0" smtClean="0"/>
              <a:t>What advanced boot mode loads basic files and drivers necessary to run Windows?</a:t>
            </a:r>
          </a:p>
          <a:p>
            <a:pPr marL="457200" indent="-457200">
              <a:buFont typeface="Arial Narrow" pitchFamily="34" charset="0"/>
              <a:buAutoNum type="arabicPeriod"/>
            </a:pPr>
            <a:r>
              <a:rPr lang="en-US" sz="2000" b="0" smtClean="0"/>
              <a:t>What does a system restore accomplish?</a:t>
            </a:r>
          </a:p>
          <a:p>
            <a:pPr marL="457200" indent="-457200">
              <a:buFont typeface="Arial Narrow" pitchFamily="34" charset="0"/>
              <a:buAutoNum type="arabicPeriod"/>
            </a:pPr>
            <a:r>
              <a:rPr lang="en-US" sz="2000" b="0" smtClean="0"/>
              <a:t>What is backed up by default with Backup and Restore? </a:t>
            </a:r>
            <a:endParaRPr lang="en-US" sz="2000" i="1" smtClean="0"/>
          </a:p>
          <a:p>
            <a:pPr marL="457200" indent="-457200">
              <a:buFont typeface="Wingdings" pitchFamily="2" charset="2"/>
              <a:buChar char="§"/>
            </a:pPr>
            <a:endParaRPr lang="en-US"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3"/>
          <p:cNvSpPr txBox="1">
            <a:spLocks noChangeArrowheads="1"/>
          </p:cNvSpPr>
          <p:nvPr/>
        </p:nvSpPr>
        <p:spPr bwMode="auto">
          <a:xfrm>
            <a:off x="622300" y="1497013"/>
            <a:ext cx="8326438" cy="4292600"/>
          </a:xfrm>
          <a:prstGeom prst="rect">
            <a:avLst/>
          </a:prstGeom>
          <a:noFill/>
          <a:ln w="9525">
            <a:noFill/>
            <a:miter lim="800000"/>
            <a:headEnd/>
            <a:tailEnd/>
          </a:ln>
        </p:spPr>
        <p:txBody>
          <a:bodyPr/>
          <a:lstStyle/>
          <a:p>
            <a:pPr marL="457200" indent="-457200" eaLnBrk="0" hangingPunct="0">
              <a:lnSpc>
                <a:spcPct val="90000"/>
              </a:lnSpc>
              <a:spcBef>
                <a:spcPct val="40000"/>
              </a:spcBef>
              <a:buClr>
                <a:srgbClr val="8DACD0"/>
              </a:buClr>
              <a:buSzPct val="70000"/>
              <a:buFont typeface="Wingdings" pitchFamily="2" charset="2"/>
              <a:buNone/>
            </a:pPr>
            <a:r>
              <a:rPr lang="en-US" sz="2800">
                <a:latin typeface="Times New Roman" pitchFamily="18" charset="0"/>
                <a:cs typeface="Times New Roman" pitchFamily="18" charset="0"/>
              </a:rPr>
              <a:t>Lesson Overview</a:t>
            </a:r>
          </a:p>
          <a:p>
            <a:pPr marL="457200" indent="-457200" eaLnBrk="0" hangingPunct="0">
              <a:lnSpc>
                <a:spcPct val="90000"/>
              </a:lnSpc>
              <a:spcBef>
                <a:spcPct val="40000"/>
              </a:spcBef>
              <a:buClr>
                <a:srgbClr val="8DACD0"/>
              </a:buClr>
              <a:buSzPct val="70000"/>
              <a:buFont typeface="Wingdings" pitchFamily="2" charset="2"/>
              <a:buNone/>
            </a:pPr>
            <a:endParaRPr lang="en-US" sz="2800">
              <a:latin typeface="Times New Roman" pitchFamily="18" charset="0"/>
              <a:cs typeface="Times New Roman" pitchFamily="18" charset="0"/>
            </a:endParaRPr>
          </a:p>
          <a:p>
            <a:pPr marL="457200" indent="-457200" eaLnBrk="0" hangingPunct="0">
              <a:lnSpc>
                <a:spcPct val="90000"/>
              </a:lnSpc>
              <a:spcBef>
                <a:spcPct val="40000"/>
              </a:spcBef>
              <a:buSzPct val="70000"/>
            </a:pPr>
            <a:r>
              <a:rPr lang="en-US" sz="2000" b="0">
                <a:latin typeface="Times New Roman" pitchFamily="18" charset="0"/>
                <a:cs typeface="Times New Roman" pitchFamily="18" charset="0"/>
              </a:rPr>
              <a:t>Understand backup and recovery methods.</a:t>
            </a:r>
          </a:p>
          <a:p>
            <a:pPr marL="457200" indent="-457200" eaLnBrk="0" hangingPunct="0">
              <a:lnSpc>
                <a:spcPct val="90000"/>
              </a:lnSpc>
              <a:spcBef>
                <a:spcPct val="40000"/>
              </a:spcBef>
              <a:buSzPct val="70000"/>
              <a:buFont typeface="Wingdings" pitchFamily="2" charset="2"/>
              <a:buChar char="§"/>
            </a:pPr>
            <a:endParaRPr lang="en-US" sz="2000" b="0">
              <a:latin typeface="Times New Roman" pitchFamily="18" charset="0"/>
              <a:cs typeface="Times New Roman" pitchFamily="18" charset="0"/>
            </a:endParaRPr>
          </a:p>
          <a:p>
            <a:pPr marL="457200" indent="-457200" eaLnBrk="0" hangingPunct="0">
              <a:lnSpc>
                <a:spcPct val="90000"/>
              </a:lnSpc>
              <a:spcBef>
                <a:spcPct val="40000"/>
              </a:spcBef>
              <a:buSzPct val="70000"/>
            </a:pPr>
            <a:r>
              <a:rPr lang="en-US" sz="2000" b="0">
                <a:latin typeface="Times New Roman" pitchFamily="18" charset="0"/>
                <a:cs typeface="Times New Roman" pitchFamily="18" charset="0"/>
              </a:rPr>
              <a:t>In this lesson, you will explore:</a:t>
            </a:r>
          </a:p>
          <a:p>
            <a:pPr marL="457200" indent="-457200" eaLnBrk="0" hangingPunct="0">
              <a:lnSpc>
                <a:spcPct val="90000"/>
              </a:lnSpc>
              <a:spcBef>
                <a:spcPct val="40000"/>
              </a:spcBef>
              <a:buSzPct val="70000"/>
              <a:buFont typeface="Wingdings" pitchFamily="2" charset="2"/>
              <a:buChar char="§"/>
            </a:pPr>
            <a:r>
              <a:rPr lang="en-US" sz="2000" b="0">
                <a:latin typeface="Times New Roman" pitchFamily="18" charset="0"/>
                <a:cs typeface="Times New Roman" pitchFamily="18" charset="0"/>
              </a:rPr>
              <a:t>Backup management</a:t>
            </a:r>
          </a:p>
          <a:p>
            <a:pPr marL="457200" indent="-457200" eaLnBrk="0" hangingPunct="0">
              <a:lnSpc>
                <a:spcPct val="90000"/>
              </a:lnSpc>
              <a:spcBef>
                <a:spcPct val="40000"/>
              </a:spcBef>
              <a:buSzPct val="70000"/>
              <a:buFont typeface="Wingdings" pitchFamily="2" charset="2"/>
              <a:buChar char="§"/>
            </a:pPr>
            <a:r>
              <a:rPr lang="en-US" sz="2000" b="0">
                <a:latin typeface="Times New Roman" pitchFamily="18" charset="0"/>
                <a:cs typeface="Times New Roman" pitchFamily="18" charset="0"/>
              </a:rPr>
              <a:t>Backup options</a:t>
            </a:r>
          </a:p>
          <a:p>
            <a:pPr marL="457200" indent="-457200" eaLnBrk="0" hangingPunct="0">
              <a:lnSpc>
                <a:spcPct val="90000"/>
              </a:lnSpc>
              <a:spcBef>
                <a:spcPct val="40000"/>
              </a:spcBef>
              <a:buSzPct val="70000"/>
              <a:buFont typeface="Wingdings" pitchFamily="2" charset="2"/>
              <a:buChar char="§"/>
            </a:pPr>
            <a:r>
              <a:rPr lang="en-US" sz="2000" b="0">
                <a:latin typeface="Times New Roman" pitchFamily="18" charset="0"/>
                <a:cs typeface="Times New Roman" pitchFamily="18" charset="0"/>
              </a:rPr>
              <a:t>Recovery methods</a:t>
            </a:r>
          </a:p>
          <a:p>
            <a:pPr marL="457200" indent="-457200" eaLnBrk="0" hangingPunct="0">
              <a:lnSpc>
                <a:spcPct val="90000"/>
              </a:lnSpc>
              <a:spcBef>
                <a:spcPct val="40000"/>
              </a:spcBef>
              <a:buSzPct val="70000"/>
            </a:pPr>
            <a:endParaRPr lang="en-US" sz="2000" b="0">
              <a:latin typeface="Times New Roman" pitchFamily="18" charset="0"/>
              <a:cs typeface="Times New Roman" pitchFamily="18" charset="0"/>
            </a:endParaRPr>
          </a:p>
          <a:p>
            <a:pPr marL="457200" indent="-457200" eaLnBrk="0" hangingPunct="0">
              <a:lnSpc>
                <a:spcPct val="90000"/>
              </a:lnSpc>
              <a:spcBef>
                <a:spcPct val="40000"/>
              </a:spcBef>
              <a:buSzPct val="70000"/>
              <a:buFont typeface="Wingdings" pitchFamily="2" charset="2"/>
              <a:buChar char="§"/>
            </a:pPr>
            <a:endParaRPr lang="en-US" sz="2000" b="0">
              <a:latin typeface="Times New Roman" pitchFamily="18" charset="0"/>
              <a:cs typeface="Times New Roman" pitchFamily="18" charset="0"/>
            </a:endParaRPr>
          </a:p>
          <a:p>
            <a:pPr marL="457200" indent="-457200" eaLnBrk="0" hangingPunct="0">
              <a:lnSpc>
                <a:spcPct val="90000"/>
              </a:lnSpc>
              <a:spcBef>
                <a:spcPct val="40000"/>
              </a:spcBef>
              <a:buSzPct val="70000"/>
              <a:buFont typeface="Wingdings" pitchFamily="2" charset="2"/>
              <a:buChar char="§"/>
            </a:pPr>
            <a:endParaRPr lang="en-US" sz="2200" b="0">
              <a:latin typeface="Segoe"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3"/>
          <p:cNvSpPr>
            <a:spLocks noGrp="1" noChangeArrowheads="1"/>
          </p:cNvSpPr>
          <p:nvPr>
            <p:ph type="body" idx="1"/>
          </p:nvPr>
        </p:nvSpPr>
        <p:spPr bwMode="auto">
          <a:xfrm>
            <a:off x="622300" y="1497013"/>
            <a:ext cx="7874000" cy="4292600"/>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Guiding Questions</a:t>
            </a:r>
          </a:p>
          <a:p>
            <a:pPr marL="457200" indent="-457200">
              <a:buFont typeface="Wingdings" pitchFamily="2" charset="2"/>
              <a:buNone/>
            </a:pPr>
            <a:endParaRPr lang="en-US" sz="2800" b="0" smtClean="0"/>
          </a:p>
          <a:p>
            <a:pPr marL="457200" indent="-457200">
              <a:buFont typeface="Arial Narrow" pitchFamily="34" charset="0"/>
              <a:buAutoNum type="arabicPeriod"/>
            </a:pPr>
            <a:r>
              <a:rPr lang="en-US" sz="2000" b="0" smtClean="0"/>
              <a:t>What is included in a system image backup?</a:t>
            </a:r>
          </a:p>
          <a:p>
            <a:pPr marL="457200" indent="-457200">
              <a:buFont typeface="Arial Narrow" pitchFamily="34" charset="0"/>
              <a:buAutoNum type="arabicPeriod"/>
            </a:pPr>
            <a:r>
              <a:rPr lang="en-US" sz="2000" b="0" smtClean="0"/>
              <a:t>What advanced option allows you to start Microsoft Windows with the last registry and driver configuration that worked successfully?</a:t>
            </a:r>
          </a:p>
          <a:p>
            <a:pPr marL="457200" indent="-457200">
              <a:buFont typeface="Arial Narrow" pitchFamily="34" charset="0"/>
              <a:buAutoNum type="arabicPeriod"/>
            </a:pPr>
            <a:r>
              <a:rPr lang="en-US" sz="2000" b="0" smtClean="0"/>
              <a:t>How are previous versions used?</a:t>
            </a:r>
          </a:p>
          <a:p>
            <a:pPr marL="457200" indent="-457200">
              <a:buFont typeface="Arial Narrow" pitchFamily="34" charset="0"/>
              <a:buAutoNum type="arabicPeriod"/>
            </a:pPr>
            <a:endParaRPr lang="en-US" sz="2000" b="0" smtClean="0"/>
          </a:p>
          <a:p>
            <a:pPr marL="457200" indent="-457200">
              <a:buFont typeface="Wingdings" pitchFamily="2" charset="2"/>
              <a:buChar char="§"/>
            </a:pPr>
            <a:endParaRPr lang="en-US" sz="2200" b="0" smtClean="0">
              <a:latin typeface="Segoe"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546100" y="1535113"/>
            <a:ext cx="8389938" cy="4808537"/>
          </a:xfrm>
        </p:spPr>
        <p:txBody>
          <a:bodyPr vert="horz" wrap="square" lIns="91440" tIns="45720" rIns="91440" bIns="45720" numCol="1" anchor="t" anchorCtr="0" compatLnSpc="1">
            <a:prstTxWarp prst="textNoShape">
              <a:avLst/>
            </a:prstTxWarp>
          </a:bodyPr>
          <a:lstStyle/>
          <a:p>
            <a:pPr marL="457200" indent="-457200">
              <a:buFont typeface="Wingdings" pitchFamily="2" charset="2"/>
              <a:buNone/>
              <a:defRPr/>
            </a:pPr>
            <a:r>
              <a:rPr lang="en-US" sz="2800" dirty="0"/>
              <a:t>Backup </a:t>
            </a:r>
            <a:r>
              <a:rPr lang="en-US" sz="2800" dirty="0" smtClean="0"/>
              <a:t>Management</a:t>
            </a:r>
          </a:p>
          <a:p>
            <a:pPr marL="457200" indent="-457200">
              <a:buFont typeface="Wingdings" pitchFamily="2" charset="2"/>
              <a:buNone/>
              <a:defRPr/>
            </a:pPr>
            <a:endParaRPr lang="en-US" sz="2000" dirty="0"/>
          </a:p>
          <a:p>
            <a:pPr marL="0" indent="0">
              <a:buFont typeface="Wingdings" charset="2"/>
              <a:buNone/>
              <a:defRPr/>
            </a:pPr>
            <a:r>
              <a:rPr lang="en-US" sz="2000" b="0" dirty="0" smtClean="0"/>
              <a:t>Windows backup tools:</a:t>
            </a:r>
          </a:p>
          <a:p>
            <a:pPr marL="457200" indent="-457200">
              <a:buFont typeface="Wingdings" pitchFamily="2" charset="2"/>
              <a:buChar char="§"/>
              <a:defRPr/>
            </a:pPr>
            <a:endParaRPr lang="en-US" sz="1800" b="0" dirty="0" smtClean="0"/>
          </a:p>
          <a:p>
            <a:pPr marL="457200" indent="-457200">
              <a:buFont typeface="Wingdings" pitchFamily="2" charset="2"/>
              <a:buChar char="§"/>
              <a:defRPr/>
            </a:pPr>
            <a:endParaRPr lang="en-US" sz="1800" b="0" dirty="0" smtClean="0"/>
          </a:p>
        </p:txBody>
      </p:sp>
      <p:graphicFrame>
        <p:nvGraphicFramePr>
          <p:cNvPr id="2" name="Table 1"/>
          <p:cNvGraphicFramePr>
            <a:graphicFrameLocks noGrp="1"/>
          </p:cNvGraphicFramePr>
          <p:nvPr/>
        </p:nvGraphicFramePr>
        <p:xfrm>
          <a:off x="693738" y="3048000"/>
          <a:ext cx="7912100" cy="3205163"/>
        </p:xfrm>
        <a:graphic>
          <a:graphicData uri="http://schemas.openxmlformats.org/drawingml/2006/table">
            <a:tbl>
              <a:tblPr firstRow="1" bandRow="1">
                <a:tableStyleId>{93296810-A885-4BE3-A3E7-6D5BEEA58F35}</a:tableStyleId>
              </a:tblPr>
              <a:tblGrid>
                <a:gridCol w="2400300"/>
                <a:gridCol w="5511800"/>
              </a:tblGrid>
              <a:tr h="370840">
                <a:tc>
                  <a:txBody>
                    <a:bodyPr/>
                    <a:lstStyle/>
                    <a:p>
                      <a:r>
                        <a:rPr lang="en-US" dirty="0" smtClean="0"/>
                        <a:t>Tool</a:t>
                      </a:r>
                      <a:endParaRPr lang="en-US" dirty="0"/>
                    </a:p>
                  </a:txBody>
                  <a:tcPr/>
                </a:tc>
                <a:tc>
                  <a:txBody>
                    <a:bodyPr/>
                    <a:lstStyle/>
                    <a:p>
                      <a:r>
                        <a:rPr lang="en-US" dirty="0" smtClean="0"/>
                        <a:t>Description</a:t>
                      </a:r>
                      <a:endParaRPr lang="en-US" dirty="0"/>
                    </a:p>
                  </a:txBody>
                  <a:tcPr/>
                </a:tc>
              </a:tr>
              <a:tr h="370840">
                <a:tc>
                  <a:txBody>
                    <a:bodyPr/>
                    <a:lstStyle/>
                    <a:p>
                      <a:r>
                        <a:rPr lang="en-US" dirty="0" smtClean="0"/>
                        <a:t>File Backup</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baseline="0" dirty="0" smtClean="0"/>
                        <a:t>Windows Backup enables you to make copies of the data files for all the users on the computer.</a:t>
                      </a: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baseline="0" dirty="0" smtClean="0"/>
                        <a:t>System Image Backup</a:t>
                      </a:r>
                    </a:p>
                    <a:p>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baseline="0" dirty="0" smtClean="0"/>
                        <a:t>Windows Backup enables you to create a system image, which is an exact image of a drive. A system image includes Windows and your system settings, programs, and files.</a:t>
                      </a: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baseline="0" dirty="0" smtClean="0"/>
                        <a:t>Previous Versions</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baseline="0" dirty="0" smtClean="0"/>
                        <a:t>Previous Versions are copies of files and folders that Windows automatically saves as part of system protection.</a:t>
                      </a:r>
                    </a:p>
                  </a:txBody>
                  <a:tcPr/>
                </a:tc>
              </a:tr>
              <a:tr h="370840">
                <a:tc>
                  <a:txBody>
                    <a:bodyPr/>
                    <a:lstStyle/>
                    <a:p>
                      <a:r>
                        <a:rPr lang="en-US" dirty="0" smtClean="0"/>
                        <a:t>System Restore</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baseline="0" dirty="0" smtClean="0"/>
                        <a:t>System Restore reestablishes the computer's system files to their state at an earlier point in time.</a:t>
                      </a:r>
                    </a:p>
                  </a:txBody>
                  <a:tcPr/>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546100" y="1535113"/>
            <a:ext cx="8389938" cy="4808537"/>
          </a:xfrm>
        </p:spPr>
        <p:txBody>
          <a:bodyPr vert="horz" wrap="square" lIns="91440" tIns="45720" rIns="91440" bIns="45720" numCol="1" anchor="t" anchorCtr="0" compatLnSpc="1">
            <a:prstTxWarp prst="textNoShape">
              <a:avLst/>
            </a:prstTxWarp>
          </a:bodyPr>
          <a:lstStyle/>
          <a:p>
            <a:pPr marL="457200" indent="-457200">
              <a:buFont typeface="Wingdings" pitchFamily="2" charset="2"/>
              <a:buNone/>
              <a:defRPr/>
            </a:pPr>
            <a:r>
              <a:rPr lang="en-US" sz="2800" dirty="0"/>
              <a:t>Backup Management</a:t>
            </a:r>
          </a:p>
          <a:p>
            <a:pPr marL="0" indent="0">
              <a:buFont typeface="Wingdings" charset="2"/>
              <a:buNone/>
              <a:defRPr/>
            </a:pPr>
            <a:endParaRPr lang="en-US" sz="2000" b="0" dirty="0" smtClean="0"/>
          </a:p>
          <a:p>
            <a:pPr marL="0" indent="0">
              <a:buFont typeface="Wingdings" charset="2"/>
              <a:buNone/>
              <a:defRPr/>
            </a:pPr>
            <a:r>
              <a:rPr lang="en-US" sz="2000" b="0" dirty="0" smtClean="0"/>
              <a:t>Use Windows Backup and Restore to back up and recover files and folders.</a:t>
            </a:r>
          </a:p>
          <a:p>
            <a:pPr marL="457200" indent="-457200">
              <a:buFont typeface="Wingdings" pitchFamily="2" charset="2"/>
              <a:buChar char="§"/>
              <a:defRPr/>
            </a:pPr>
            <a:r>
              <a:rPr lang="en-US" sz="2000" b="0" dirty="0" smtClean="0"/>
              <a:t>Open Backup and Restore by clicking Start, Control Panel, System And Security, and then Backup And Restore.</a:t>
            </a:r>
            <a:endParaRPr lang="en-US" sz="2000" b="0" dirty="0"/>
          </a:p>
          <a:p>
            <a:pPr marL="0" indent="0">
              <a:buFont typeface="Wingdings" charset="2"/>
              <a:buNone/>
              <a:defRPr/>
            </a:pPr>
            <a:endParaRPr lang="en-US" sz="1800" b="0" dirty="0" smtClean="0"/>
          </a:p>
        </p:txBody>
      </p:sp>
      <p:pic>
        <p:nvPicPr>
          <p:cNvPr id="22530" name="Picture 1"/>
          <p:cNvPicPr>
            <a:picLocks noChangeAspect="1"/>
          </p:cNvPicPr>
          <p:nvPr/>
        </p:nvPicPr>
        <p:blipFill>
          <a:blip r:embed="rId3"/>
          <a:srcRect/>
          <a:stretch>
            <a:fillRect/>
          </a:stretch>
        </p:blipFill>
        <p:spPr bwMode="auto">
          <a:xfrm>
            <a:off x="2786063" y="3603625"/>
            <a:ext cx="4157662" cy="29987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546100" y="1535113"/>
            <a:ext cx="4279900" cy="4808537"/>
          </a:xfrm>
        </p:spPr>
        <p:txBody>
          <a:bodyPr vert="horz" wrap="square" lIns="91440" tIns="45720" rIns="91440" bIns="45720" numCol="1" anchor="t" anchorCtr="0" compatLnSpc="1">
            <a:prstTxWarp prst="textNoShape">
              <a:avLst/>
            </a:prstTxWarp>
          </a:bodyPr>
          <a:lstStyle/>
          <a:p>
            <a:pPr marL="457200" indent="-457200">
              <a:buFont typeface="Wingdings" pitchFamily="2" charset="2"/>
              <a:buNone/>
              <a:defRPr/>
            </a:pPr>
            <a:r>
              <a:rPr lang="en-US" sz="2800" dirty="0"/>
              <a:t>Backup </a:t>
            </a:r>
            <a:r>
              <a:rPr lang="en-US" sz="2800" dirty="0" smtClean="0"/>
              <a:t>Management (continued)</a:t>
            </a:r>
            <a:endParaRPr lang="en-US" sz="2800" dirty="0"/>
          </a:p>
          <a:p>
            <a:pPr marL="457200" indent="-457200">
              <a:buFont typeface="Wingdings" pitchFamily="2" charset="2"/>
              <a:buChar char="§"/>
              <a:defRPr/>
            </a:pPr>
            <a:endParaRPr lang="en-US" sz="2000" b="0" dirty="0" smtClean="0"/>
          </a:p>
          <a:p>
            <a:pPr marL="457200" indent="-457200">
              <a:buFont typeface="Wingdings" pitchFamily="2" charset="2"/>
              <a:buChar char="§"/>
              <a:defRPr/>
            </a:pPr>
            <a:r>
              <a:rPr lang="en-US" sz="2000" b="0" dirty="0" smtClean="0"/>
              <a:t>It </a:t>
            </a:r>
            <a:r>
              <a:rPr lang="en-US" sz="2000" b="0" dirty="0"/>
              <a:t>is recommended to save backups to an external drive.</a:t>
            </a:r>
            <a:endParaRPr lang="en-US" sz="2000" b="0" dirty="0" smtClean="0"/>
          </a:p>
          <a:p>
            <a:pPr marL="457200" indent="-457200">
              <a:buFont typeface="Wingdings" pitchFamily="2" charset="2"/>
              <a:buChar char="§"/>
              <a:defRPr/>
            </a:pPr>
            <a:r>
              <a:rPr lang="en-US" sz="2000" b="0" dirty="0" smtClean="0"/>
              <a:t>You </a:t>
            </a:r>
            <a:r>
              <a:rPr lang="en-US" sz="2000" b="0" dirty="0"/>
              <a:t>cannot save </a:t>
            </a:r>
            <a:r>
              <a:rPr lang="en-US" sz="2000" b="0" dirty="0" smtClean="0"/>
              <a:t>backups </a:t>
            </a:r>
            <a:r>
              <a:rPr lang="en-US" sz="2000" b="0" dirty="0"/>
              <a:t>to the system drive</a:t>
            </a:r>
            <a:r>
              <a:rPr lang="en-US" sz="2000" b="0" dirty="0" smtClean="0"/>
              <a:t>.</a:t>
            </a:r>
            <a:endParaRPr lang="en-US" sz="2000" b="0" dirty="0"/>
          </a:p>
          <a:p>
            <a:pPr marL="457200" indent="-457200">
              <a:buFont typeface="Wingdings" pitchFamily="2" charset="2"/>
              <a:buChar char="§"/>
              <a:defRPr/>
            </a:pPr>
            <a:r>
              <a:rPr lang="en-US" sz="2000" b="0" dirty="0" smtClean="0"/>
              <a:t>You can save backups to a network location.</a:t>
            </a:r>
          </a:p>
          <a:p>
            <a:pPr marL="457200" indent="-457200">
              <a:buFont typeface="Wingdings" pitchFamily="2" charset="2"/>
              <a:buChar char="§"/>
              <a:defRPr/>
            </a:pPr>
            <a:r>
              <a:rPr lang="en-US" sz="2000" b="0" dirty="0" smtClean="0"/>
              <a:t>Windows will issue a warning if there is not enough drive space to store a system image.</a:t>
            </a:r>
            <a:endParaRPr lang="en-US" sz="2000" b="0" dirty="0"/>
          </a:p>
          <a:p>
            <a:pPr marL="0" indent="0">
              <a:buFont typeface="Wingdings" charset="2"/>
              <a:buNone/>
              <a:defRPr/>
            </a:pPr>
            <a:endParaRPr lang="en-US" sz="1800" b="0" dirty="0" smtClean="0"/>
          </a:p>
        </p:txBody>
      </p:sp>
      <p:pic>
        <p:nvPicPr>
          <p:cNvPr id="24578" name="Picture 2"/>
          <p:cNvPicPr>
            <a:picLocks noChangeAspect="1"/>
          </p:cNvPicPr>
          <p:nvPr/>
        </p:nvPicPr>
        <p:blipFill>
          <a:blip r:embed="rId3"/>
          <a:srcRect/>
          <a:stretch>
            <a:fillRect/>
          </a:stretch>
        </p:blipFill>
        <p:spPr bwMode="auto">
          <a:xfrm>
            <a:off x="4978400" y="2376488"/>
            <a:ext cx="3714750" cy="32115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546100" y="1535113"/>
            <a:ext cx="4178300" cy="4808537"/>
          </a:xfrm>
        </p:spPr>
        <p:txBody>
          <a:bodyPr vert="horz" wrap="square" lIns="91440" tIns="45720" rIns="91440" bIns="45720" numCol="1" anchor="t" anchorCtr="0" compatLnSpc="1">
            <a:prstTxWarp prst="textNoShape">
              <a:avLst/>
            </a:prstTxWarp>
          </a:bodyPr>
          <a:lstStyle/>
          <a:p>
            <a:pPr marL="457200" indent="-457200">
              <a:buFont typeface="Wingdings" pitchFamily="2" charset="2"/>
              <a:buNone/>
              <a:defRPr/>
            </a:pPr>
            <a:r>
              <a:rPr lang="en-US" sz="2800" dirty="0"/>
              <a:t>Backup </a:t>
            </a:r>
            <a:r>
              <a:rPr lang="en-US" sz="2800" dirty="0" smtClean="0"/>
              <a:t>Options </a:t>
            </a:r>
          </a:p>
          <a:p>
            <a:pPr marL="457200" indent="-457200">
              <a:buFont typeface="Wingdings" pitchFamily="2" charset="2"/>
              <a:buChar char="§"/>
              <a:defRPr/>
            </a:pPr>
            <a:endParaRPr lang="en-US" sz="2000" b="0" dirty="0" smtClean="0"/>
          </a:p>
          <a:p>
            <a:pPr marL="457200" indent="-457200">
              <a:buFont typeface="Wingdings" pitchFamily="2" charset="2"/>
              <a:buChar char="§"/>
              <a:defRPr/>
            </a:pPr>
            <a:r>
              <a:rPr lang="en-US" sz="2000" b="0" dirty="0" smtClean="0"/>
              <a:t>Let Windows Choose (Recommended)—Windows backs up data saved in libraries, desktop, and default Windows folders.</a:t>
            </a:r>
          </a:p>
          <a:p>
            <a:pPr marL="457200" indent="-457200">
              <a:buFont typeface="Wingdings" pitchFamily="2" charset="2"/>
              <a:buChar char="§"/>
              <a:defRPr/>
            </a:pPr>
            <a:r>
              <a:rPr lang="en-US" sz="2000" b="0" dirty="0" smtClean="0"/>
              <a:t>Let Me Choose—you select from libraries and folders and choose whether to include a system image.</a:t>
            </a:r>
          </a:p>
          <a:p>
            <a:pPr marL="457200" indent="-457200">
              <a:buFont typeface="Wingdings" pitchFamily="2" charset="2"/>
              <a:buChar char="§"/>
              <a:defRPr/>
            </a:pPr>
            <a:r>
              <a:rPr lang="en-US" sz="2000" b="0" dirty="0" smtClean="0"/>
              <a:t>Backups can be set to run on a regular schedule under both options.</a:t>
            </a:r>
            <a:endParaRPr lang="en-US" sz="2000" b="0" dirty="0"/>
          </a:p>
          <a:p>
            <a:pPr marL="0" indent="0">
              <a:buFont typeface="Wingdings" charset="2"/>
              <a:buNone/>
              <a:defRPr/>
            </a:pPr>
            <a:endParaRPr lang="en-US" sz="1800" b="0" dirty="0" smtClean="0"/>
          </a:p>
        </p:txBody>
      </p:sp>
      <p:pic>
        <p:nvPicPr>
          <p:cNvPr id="26626" name="Picture 1"/>
          <p:cNvPicPr>
            <a:picLocks noChangeAspect="1"/>
          </p:cNvPicPr>
          <p:nvPr/>
        </p:nvPicPr>
        <p:blipFill>
          <a:blip r:embed="rId3"/>
          <a:srcRect/>
          <a:stretch>
            <a:fillRect/>
          </a:stretch>
        </p:blipFill>
        <p:spPr bwMode="auto">
          <a:xfrm>
            <a:off x="4864100" y="2357438"/>
            <a:ext cx="3775075" cy="32416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546100" y="1535113"/>
            <a:ext cx="8034338" cy="4808537"/>
          </a:xfrm>
        </p:spPr>
        <p:txBody>
          <a:bodyPr vert="horz" wrap="square" lIns="91440" tIns="45720" rIns="91440" bIns="45720" numCol="1" anchor="t" anchorCtr="0" compatLnSpc="1">
            <a:prstTxWarp prst="textNoShape">
              <a:avLst/>
            </a:prstTxWarp>
          </a:bodyPr>
          <a:lstStyle/>
          <a:p>
            <a:pPr marL="457200" indent="-457200">
              <a:buFont typeface="Wingdings" pitchFamily="2" charset="2"/>
              <a:buNone/>
              <a:defRPr/>
            </a:pPr>
            <a:r>
              <a:rPr lang="en-US" sz="2800" dirty="0"/>
              <a:t>Backup </a:t>
            </a:r>
            <a:r>
              <a:rPr lang="en-US" sz="2800" dirty="0" smtClean="0"/>
              <a:t>Options (continued)</a:t>
            </a:r>
            <a:endParaRPr lang="en-US" sz="2800" dirty="0"/>
          </a:p>
          <a:p>
            <a:pPr marL="0" indent="0">
              <a:buFont typeface="Wingdings" charset="2"/>
              <a:buNone/>
              <a:defRPr/>
            </a:pPr>
            <a:endParaRPr lang="en-US" sz="2000" b="0" dirty="0" smtClean="0"/>
          </a:p>
          <a:p>
            <a:pPr marL="0" indent="0">
              <a:buFont typeface="Wingdings" charset="2"/>
              <a:buNone/>
              <a:defRPr/>
            </a:pPr>
            <a:r>
              <a:rPr lang="en-US" sz="2000" b="0" dirty="0" smtClean="0"/>
              <a:t>System backup locations and methods:</a:t>
            </a:r>
          </a:p>
          <a:p>
            <a:pPr marL="457200" indent="-457200">
              <a:buFont typeface="Wingdings" pitchFamily="2" charset="2"/>
              <a:buChar char="§"/>
              <a:defRPr/>
            </a:pPr>
            <a:r>
              <a:rPr lang="en-US" sz="2000" b="0" dirty="0" smtClean="0"/>
              <a:t>Local backup—the backup is saved locally to an external drive or media.</a:t>
            </a:r>
          </a:p>
          <a:p>
            <a:pPr marL="457200" indent="-457200">
              <a:buFont typeface="Wingdings" pitchFamily="2" charset="2"/>
              <a:buChar char="§"/>
              <a:defRPr/>
            </a:pPr>
            <a:r>
              <a:rPr lang="en-US" sz="2000" b="0" dirty="0" smtClean="0"/>
              <a:t>Online backup—the backup is saved to a remote location or service across the Internet, typically through an encrypted session.</a:t>
            </a:r>
          </a:p>
          <a:p>
            <a:pPr marL="457200" indent="-457200">
              <a:buFont typeface="Wingdings" pitchFamily="2" charset="2"/>
              <a:buChar char="§"/>
              <a:defRPr/>
            </a:pPr>
            <a:r>
              <a:rPr lang="en-US" sz="2000" b="0" dirty="0" smtClean="0"/>
              <a:t>Cloud backup—a variation of an online backup with data saved to a cloud location such as Microsoft SkyDrive.</a:t>
            </a:r>
          </a:p>
          <a:p>
            <a:pPr marL="457200" indent="-457200">
              <a:buFont typeface="Wingdings" pitchFamily="2" charset="2"/>
              <a:buChar char="§"/>
              <a:defRPr/>
            </a:pPr>
            <a:r>
              <a:rPr lang="en-US" sz="2000" b="0" dirty="0" smtClean="0"/>
              <a:t>Automated backup—Windows Backup and Restore will schedule the backup to run automatically.</a:t>
            </a:r>
          </a:p>
          <a:p>
            <a:pPr marL="457200" indent="-457200">
              <a:buFont typeface="Wingdings" pitchFamily="2" charset="2"/>
              <a:buChar char="§"/>
              <a:defRPr/>
            </a:pPr>
            <a:endParaRPr lang="en-US" sz="2000" b="0" dirty="0"/>
          </a:p>
          <a:p>
            <a:pPr marL="0" indent="0">
              <a:buFont typeface="Wingdings" charset="2"/>
              <a:buNone/>
              <a:defRPr/>
            </a:pPr>
            <a:endParaRPr lang="en-US" sz="1800" b="0"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546100" y="1535113"/>
            <a:ext cx="8064500" cy="4808537"/>
          </a:xfrm>
        </p:spPr>
        <p:txBody>
          <a:bodyPr vert="horz" wrap="square" lIns="91440" tIns="45720" rIns="91440" bIns="45720" numCol="1" anchor="t" anchorCtr="0" compatLnSpc="1">
            <a:prstTxWarp prst="textNoShape">
              <a:avLst/>
            </a:prstTxWarp>
          </a:bodyPr>
          <a:lstStyle/>
          <a:p>
            <a:pPr marL="457200" indent="-457200">
              <a:buFont typeface="Wingdings" pitchFamily="2" charset="2"/>
              <a:buNone/>
              <a:defRPr/>
            </a:pPr>
            <a:r>
              <a:rPr lang="en-US" sz="2800" dirty="0"/>
              <a:t>Backup </a:t>
            </a:r>
            <a:r>
              <a:rPr lang="en-US" sz="2800" dirty="0" smtClean="0"/>
              <a:t>Options (continued)</a:t>
            </a:r>
            <a:endParaRPr lang="en-US" sz="2800" dirty="0"/>
          </a:p>
          <a:p>
            <a:pPr marL="0" indent="0">
              <a:buFont typeface="Wingdings" charset="2"/>
              <a:buNone/>
              <a:defRPr/>
            </a:pPr>
            <a:endParaRPr lang="en-US" sz="2000" b="0" dirty="0" smtClean="0"/>
          </a:p>
          <a:p>
            <a:pPr marL="457200" indent="-457200">
              <a:buFont typeface="Wingdings" pitchFamily="2" charset="2"/>
              <a:buChar char="§"/>
              <a:defRPr/>
            </a:pPr>
            <a:r>
              <a:rPr lang="en-US" sz="2000" b="0" dirty="0" smtClean="0"/>
              <a:t>System imaging is available with Windows.</a:t>
            </a:r>
          </a:p>
          <a:p>
            <a:pPr marL="457200" indent="-457200">
              <a:buFont typeface="Wingdings" pitchFamily="2" charset="2"/>
              <a:buChar char="§"/>
              <a:defRPr/>
            </a:pPr>
            <a:r>
              <a:rPr lang="en-US" sz="2000" b="0" dirty="0" smtClean="0"/>
              <a:t>A </a:t>
            </a:r>
            <a:r>
              <a:rPr lang="en-US" sz="2000" b="0" dirty="0"/>
              <a:t>system image includes Windows and your system settings, programs, and files. </a:t>
            </a:r>
            <a:endParaRPr lang="en-US" sz="2000" b="0" dirty="0" smtClean="0"/>
          </a:p>
          <a:p>
            <a:pPr marL="457200" indent="-457200">
              <a:buFont typeface="Wingdings" pitchFamily="2" charset="2"/>
              <a:buChar char="§"/>
              <a:defRPr/>
            </a:pPr>
            <a:r>
              <a:rPr lang="en-US" sz="2000" b="0" dirty="0"/>
              <a:t>U</a:t>
            </a:r>
            <a:r>
              <a:rPr lang="en-US" sz="2000" b="0" dirty="0" smtClean="0"/>
              <a:t>se </a:t>
            </a:r>
            <a:r>
              <a:rPr lang="en-US" sz="2000" b="0" dirty="0"/>
              <a:t>a system image to restore the contents of your computer if </a:t>
            </a:r>
            <a:r>
              <a:rPr lang="en-US" sz="2000" b="0" dirty="0" smtClean="0"/>
              <a:t>the hard </a:t>
            </a:r>
            <a:r>
              <a:rPr lang="en-US" sz="2000" b="0" dirty="0"/>
              <a:t>drive or computer </a:t>
            </a:r>
            <a:r>
              <a:rPr lang="en-US" sz="2000" b="0" dirty="0" smtClean="0"/>
              <a:t>stops </a:t>
            </a:r>
            <a:r>
              <a:rPr lang="en-US" sz="2000" b="0" dirty="0"/>
              <a:t>working. </a:t>
            </a:r>
            <a:endParaRPr lang="en-US" sz="2000" b="0" dirty="0" smtClean="0"/>
          </a:p>
          <a:p>
            <a:pPr marL="457200" indent="-457200">
              <a:buFont typeface="Wingdings" pitchFamily="2" charset="2"/>
              <a:buChar char="§"/>
              <a:defRPr/>
            </a:pPr>
            <a:r>
              <a:rPr lang="en-US" sz="2000" b="0" dirty="0" smtClean="0"/>
              <a:t>Restoring a </a:t>
            </a:r>
            <a:r>
              <a:rPr lang="en-US" sz="2000" b="0" dirty="0"/>
              <a:t>computer from a system </a:t>
            </a:r>
            <a:r>
              <a:rPr lang="en-US" sz="2000" b="0" dirty="0" smtClean="0"/>
              <a:t>image must be a </a:t>
            </a:r>
            <a:r>
              <a:rPr lang="en-US" sz="2000" b="0" dirty="0"/>
              <a:t>complete restoration; you </a:t>
            </a:r>
            <a:r>
              <a:rPr lang="en-US" sz="2000" b="0" dirty="0" smtClean="0"/>
              <a:t>can’t </a:t>
            </a:r>
            <a:r>
              <a:rPr lang="en-US" sz="2000" b="0" dirty="0"/>
              <a:t>choose individual items to restore, and all </a:t>
            </a:r>
            <a:r>
              <a:rPr lang="en-US" sz="2000" b="0" dirty="0" smtClean="0"/>
              <a:t>your </a:t>
            </a:r>
            <a:r>
              <a:rPr lang="en-US" sz="2000" b="0" dirty="0"/>
              <a:t>current programs, system settings, and files are replaced</a:t>
            </a:r>
            <a:r>
              <a:rPr lang="en-US" sz="2000" b="0" dirty="0" smtClean="0"/>
              <a:t>.</a:t>
            </a:r>
          </a:p>
          <a:p>
            <a:pPr marL="457200" indent="-457200">
              <a:buFont typeface="Wingdings" pitchFamily="2" charset="2"/>
              <a:buChar char="§"/>
              <a:defRPr/>
            </a:pPr>
            <a:r>
              <a:rPr lang="en-US" sz="2000" b="0" dirty="0" smtClean="0"/>
              <a:t>Creating a system image is a common recovery method.</a:t>
            </a:r>
          </a:p>
          <a:p>
            <a:pPr marL="457200" indent="-457200">
              <a:buFont typeface="Wingdings" pitchFamily="2" charset="2"/>
              <a:buChar char="§"/>
              <a:defRPr/>
            </a:pPr>
            <a:endParaRPr lang="en-US" sz="2000" b="0" dirty="0" smtClean="0"/>
          </a:p>
          <a:p>
            <a:pPr marL="0" indent="0">
              <a:buFont typeface="Wingdings" charset="2"/>
              <a:buNone/>
              <a:defRPr/>
            </a:pPr>
            <a:r>
              <a:rPr lang="en-US" sz="1800" b="0" dirty="0" smtClean="0"/>
              <a:t>  </a:t>
            </a:r>
            <a:endParaRPr lang="en-US" sz="1800" b="0" dirty="0"/>
          </a:p>
          <a:p>
            <a:pPr marL="457200" indent="-457200">
              <a:buFont typeface="Wingdings" pitchFamily="2" charset="2"/>
              <a:buChar char="§"/>
              <a:defRPr/>
            </a:pPr>
            <a:endParaRPr lang="en-US" sz="1800" b="0" dirty="0"/>
          </a:p>
          <a:p>
            <a:pPr marL="0" indent="0">
              <a:buFont typeface="Wingdings" charset="2"/>
              <a:buNone/>
              <a:defRPr/>
            </a:pPr>
            <a:endParaRPr lang="en-US" sz="1800" b="0"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Master_Template">
  <a:themeElements>
    <a:clrScheme name="Master_Template 9">
      <a:dk1>
        <a:srgbClr val="000000"/>
      </a:dk1>
      <a:lt1>
        <a:srgbClr val="FFFFFF"/>
      </a:lt1>
      <a:dk2>
        <a:srgbClr val="000000"/>
      </a:dk2>
      <a:lt2>
        <a:srgbClr val="C0C0C0"/>
      </a:lt2>
      <a:accent1>
        <a:srgbClr val="FFFFFF"/>
      </a:accent1>
      <a:accent2>
        <a:srgbClr val="8DACD0"/>
      </a:accent2>
      <a:accent3>
        <a:srgbClr val="FFFFFF"/>
      </a:accent3>
      <a:accent4>
        <a:srgbClr val="000000"/>
      </a:accent4>
      <a:accent5>
        <a:srgbClr val="FFFFFF"/>
      </a:accent5>
      <a:accent6>
        <a:srgbClr val="7F9BBC"/>
      </a:accent6>
      <a:hlink>
        <a:srgbClr val="618FFD"/>
      </a:hlink>
      <a:folHlink>
        <a:srgbClr val="CECECE"/>
      </a:folHlink>
    </a:clrScheme>
    <a:fontScheme name="Master_Template">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9525" cap="flat" cmpd="sng" algn="ctr">
          <a:solidFill>
            <a:srgbClr val="333333"/>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Narrow" pitchFamily="34" charset="0"/>
          </a:defRPr>
        </a:defPPr>
      </a:lstStyle>
    </a:spDef>
    <a:lnDef>
      <a:spPr bwMode="auto">
        <a:xfrm>
          <a:off x="0" y="0"/>
          <a:ext cx="1" cy="1"/>
        </a:xfrm>
        <a:custGeom>
          <a:avLst/>
          <a:gdLst/>
          <a:ahLst/>
          <a:cxnLst/>
          <a:rect l="0" t="0" r="0" b="0"/>
          <a:pathLst/>
        </a:custGeom>
        <a:solidFill>
          <a:schemeClr val="bg1"/>
        </a:solidFill>
        <a:ln w="9525" cap="flat" cmpd="sng" algn="ctr">
          <a:solidFill>
            <a:srgbClr val="333333"/>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Narrow" pitchFamily="34" charset="0"/>
          </a:defRPr>
        </a:defPPr>
      </a:lstStyle>
    </a:lnDef>
  </a:objectDefaults>
  <a:extraClrSchemeLst>
    <a:extraClrScheme>
      <a:clrScheme name="Master_Templat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aster_Templat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aster_Templat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aster_Templat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aster_Templat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aster_Templat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aster_Templat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Master_Template 8">
        <a:dk1>
          <a:srgbClr val="000000"/>
        </a:dk1>
        <a:lt1>
          <a:srgbClr val="FFFFFF"/>
        </a:lt1>
        <a:dk2>
          <a:srgbClr val="000000"/>
        </a:dk2>
        <a:lt2>
          <a:srgbClr val="C0C0C0"/>
        </a:lt2>
        <a:accent1>
          <a:srgbClr val="C1FEF9"/>
        </a:accent1>
        <a:accent2>
          <a:srgbClr val="DC0081"/>
        </a:accent2>
        <a:accent3>
          <a:srgbClr val="FFFFFF"/>
        </a:accent3>
        <a:accent4>
          <a:srgbClr val="000000"/>
        </a:accent4>
        <a:accent5>
          <a:srgbClr val="DDFEFB"/>
        </a:accent5>
        <a:accent6>
          <a:srgbClr val="C70074"/>
        </a:accent6>
        <a:hlink>
          <a:srgbClr val="618FFD"/>
        </a:hlink>
        <a:folHlink>
          <a:srgbClr val="CECECE"/>
        </a:folHlink>
      </a:clrScheme>
      <a:clrMap bg1="lt1" tx1="dk1" bg2="lt2" tx2="dk2" accent1="accent1" accent2="accent2" accent3="accent3" accent4="accent4" accent5="accent5" accent6="accent6" hlink="hlink" folHlink="folHlink"/>
    </a:extraClrScheme>
    <a:extraClrScheme>
      <a:clrScheme name="Master_Template 9">
        <a:dk1>
          <a:srgbClr val="000000"/>
        </a:dk1>
        <a:lt1>
          <a:srgbClr val="FFFFFF"/>
        </a:lt1>
        <a:dk2>
          <a:srgbClr val="000000"/>
        </a:dk2>
        <a:lt2>
          <a:srgbClr val="C0C0C0"/>
        </a:lt2>
        <a:accent1>
          <a:srgbClr val="FFFFFF"/>
        </a:accent1>
        <a:accent2>
          <a:srgbClr val="8DACD0"/>
        </a:accent2>
        <a:accent3>
          <a:srgbClr val="FFFFFF"/>
        </a:accent3>
        <a:accent4>
          <a:srgbClr val="000000"/>
        </a:accent4>
        <a:accent5>
          <a:srgbClr val="FFFFFF"/>
        </a:accent5>
        <a:accent6>
          <a:srgbClr val="7F9BBC"/>
        </a:accent6>
        <a:hlink>
          <a:srgbClr val="618FFD"/>
        </a:hlink>
        <a:folHlink>
          <a:srgbClr val="CECECE"/>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647DD54ED852E4BA5F24D658FCA520E" ma:contentTypeVersion="0" ma:contentTypeDescription="Create a new document." ma:contentTypeScope="" ma:versionID="63ea63ba165c863e6778ad594d017fd2">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AD46BEFB-F651-4C16-AEC9-EB604D200ECA}"/>
</file>

<file path=customXml/itemProps2.xml><?xml version="1.0" encoding="utf-8"?>
<ds:datastoreItem xmlns:ds="http://schemas.openxmlformats.org/officeDocument/2006/customXml" ds:itemID="{B0B431A8-9617-4BDE-8C6A-951692645735}"/>
</file>

<file path=customXml/itemProps3.xml><?xml version="1.0" encoding="utf-8"?>
<ds:datastoreItem xmlns:ds="http://schemas.openxmlformats.org/officeDocument/2006/customXml" ds:itemID="{79128C64-D053-4518-9450-A56FDE44C4DD}"/>
</file>

<file path=docProps/app.xml><?xml version="1.0" encoding="utf-8"?>
<Properties xmlns="http://schemas.openxmlformats.org/officeDocument/2006/extended-properties" xmlns:vt="http://schemas.openxmlformats.org/officeDocument/2006/docPropsVTypes">
  <Template>Eli_Guidelines_New</Template>
  <TotalTime>4754</TotalTime>
  <Words>1280</Words>
  <Application>Microsoft Office PowerPoint</Application>
  <PresentationFormat>On-screen Show (4:3)</PresentationFormat>
  <Paragraphs>153</Paragraphs>
  <Slides>16</Slides>
  <Notes>16</Notes>
  <HiddenSlides>0</HiddenSlides>
  <MMClips>0</MMClips>
  <ScaleCrop>false</ScaleCrop>
  <HeadingPairs>
    <vt:vector size="6" baseType="variant">
      <vt:variant>
        <vt:lpstr>Fonts Used</vt:lpstr>
      </vt:variant>
      <vt:variant>
        <vt:i4>5</vt:i4>
      </vt:variant>
      <vt:variant>
        <vt:lpstr>Design Template</vt:lpstr>
      </vt:variant>
      <vt:variant>
        <vt:i4>1</vt:i4>
      </vt:variant>
      <vt:variant>
        <vt:lpstr>Slide Titles</vt:lpstr>
      </vt:variant>
      <vt:variant>
        <vt:i4>16</vt:i4>
      </vt:variant>
    </vt:vector>
  </HeadingPairs>
  <TitlesOfParts>
    <vt:vector size="22" baseType="lpstr">
      <vt:lpstr>Arial Narrow</vt:lpstr>
      <vt:lpstr>Arial</vt:lpstr>
      <vt:lpstr>Wingdings</vt:lpstr>
      <vt:lpstr>Times New Roman</vt:lpstr>
      <vt:lpstr>Segoe</vt:lpstr>
      <vt:lpstr>Master_Template</vt:lpstr>
      <vt:lpstr>Understand Backup and Recovery Methods</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Version 1.2 - Course Module Slide Options</dc:title>
  <dc:creator>a-janal</dc:creator>
  <dc:description>Updated slides with current text and slide options</dc:description>
  <cp:lastModifiedBy>dkohnen</cp:lastModifiedBy>
  <cp:revision>974</cp:revision>
  <cp:lastPrinted>2011-04-14T22:55:16Z</cp:lastPrinted>
  <dcterms:created xsi:type="dcterms:W3CDTF">2008-07-15T17:51:11Z</dcterms:created>
  <dcterms:modified xsi:type="dcterms:W3CDTF">2011-05-24T17:25:53Z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escription of the Modifications">
    <vt:lpwstr>PowerPoint boilerplate for Course module</vt:lpwstr>
  </property>
  <property fmtid="{D5CDD505-2E9C-101B-9397-08002B2CF9AE}" pid="3" name="AddDocumentEventProcessedFirstTime">
    <vt:lpwstr>True</vt:lpwstr>
  </property>
  <property fmtid="{D5CDD505-2E9C-101B-9397-08002B2CF9AE}" pid="4" name="AddDocumentEventProcessedFileUniqueId">
    <vt:lpwstr>88d98604-164e-49f6-944f-def1028c1d63</vt:lpwstr>
  </property>
  <property fmtid="{D5CDD505-2E9C-101B-9397-08002B2CF9AE}" pid="5" name="LastObjectUpdateEventProcessedVersion">
    <vt:lpwstr>2.0</vt:lpwstr>
  </property>
  <property fmtid="{D5CDD505-2E9C-101B-9397-08002B2CF9AE}" pid="6" name="ContentTypeId">
    <vt:lpwstr>0x0101007647DD54ED852E4BA5F24D658FCA520E</vt:lpwstr>
  </property>
  <property fmtid="{D5CDD505-2E9C-101B-9397-08002B2CF9AE}" pid="7" name="_SourceUrl">
    <vt:lpwstr/>
  </property>
  <property fmtid="{D5CDD505-2E9C-101B-9397-08002B2CF9AE}" pid="8" name="AutoVersionDisabled">
    <vt:lpwstr>0</vt:lpwstr>
  </property>
  <property fmtid="{D5CDD505-2E9C-101B-9397-08002B2CF9AE}" pid="9" name="ItemType">
    <vt:lpwstr>1</vt:lpwstr>
  </property>
  <property fmtid="{D5CDD505-2E9C-101B-9397-08002B2CF9AE}" pid="10" name="Order">
    <vt:lpwstr/>
  </property>
  <property fmtid="{D5CDD505-2E9C-101B-9397-08002B2CF9AE}" pid="11" name="_SharedFileIndex">
    <vt:lpwstr/>
  </property>
  <property fmtid="{D5CDD505-2E9C-101B-9397-08002B2CF9AE}" pid="12" name="MetaInfo">
    <vt:lpwstr/>
  </property>
  <property fmtid="{D5CDD505-2E9C-101B-9397-08002B2CF9AE}" pid="13" name="Description">
    <vt:lpwstr/>
  </property>
</Properties>
</file>