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97" r:id="rId5"/>
    <p:sldId id="300" r:id="rId6"/>
    <p:sldId id="302" r:id="rId7"/>
    <p:sldId id="303" r:id="rId8"/>
    <p:sldId id="305" r:id="rId9"/>
    <p:sldId id="304" r:id="rId10"/>
    <p:sldId id="308" r:id="rId11"/>
    <p:sldId id="306" r:id="rId12"/>
    <p:sldId id="307" r:id="rId13"/>
    <p:sldId id="309" r:id="rId14"/>
    <p:sldId id="280" r:id="rId15"/>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Arial" charset="0"/>
      </a:defRPr>
    </a:lvl1pPr>
    <a:lvl2pPr marL="457200" algn="l" rtl="0" fontAlgn="base">
      <a:spcBef>
        <a:spcPct val="0"/>
      </a:spcBef>
      <a:spcAft>
        <a:spcPct val="0"/>
      </a:spcAft>
      <a:defRPr b="1" kern="1200">
        <a:solidFill>
          <a:schemeClr val="tx1"/>
        </a:solidFill>
        <a:latin typeface="Arial Narrow" pitchFamily="34" charset="0"/>
        <a:ea typeface="+mn-ea"/>
        <a:cs typeface="Arial" charset="0"/>
      </a:defRPr>
    </a:lvl2pPr>
    <a:lvl3pPr marL="914400" algn="l" rtl="0" fontAlgn="base">
      <a:spcBef>
        <a:spcPct val="0"/>
      </a:spcBef>
      <a:spcAft>
        <a:spcPct val="0"/>
      </a:spcAft>
      <a:defRPr b="1" kern="1200">
        <a:solidFill>
          <a:schemeClr val="tx1"/>
        </a:solidFill>
        <a:latin typeface="Arial Narrow" pitchFamily="34" charset="0"/>
        <a:ea typeface="+mn-ea"/>
        <a:cs typeface="Arial" charset="0"/>
      </a:defRPr>
    </a:lvl3pPr>
    <a:lvl4pPr marL="1371600" algn="l" rtl="0" fontAlgn="base">
      <a:spcBef>
        <a:spcPct val="0"/>
      </a:spcBef>
      <a:spcAft>
        <a:spcPct val="0"/>
      </a:spcAft>
      <a:defRPr b="1" kern="1200">
        <a:solidFill>
          <a:schemeClr val="tx1"/>
        </a:solidFill>
        <a:latin typeface="Arial Narrow" pitchFamily="34" charset="0"/>
        <a:ea typeface="+mn-ea"/>
        <a:cs typeface="Arial" charset="0"/>
      </a:defRPr>
    </a:lvl4pPr>
    <a:lvl5pPr marL="1828800" algn="l" rtl="0" fontAlgn="base">
      <a:spcBef>
        <a:spcPct val="0"/>
      </a:spcBef>
      <a:spcAft>
        <a:spcPct val="0"/>
      </a:spcAft>
      <a:defRPr b="1" kern="1200">
        <a:solidFill>
          <a:schemeClr val="tx1"/>
        </a:solidFill>
        <a:latin typeface="Arial Narrow" pitchFamily="34" charset="0"/>
        <a:ea typeface="+mn-ea"/>
        <a:cs typeface="Arial" charset="0"/>
      </a:defRPr>
    </a:lvl5pPr>
    <a:lvl6pPr marL="2286000" algn="l" defTabSz="914400" rtl="0" eaLnBrk="1" latinLnBrk="0" hangingPunct="1">
      <a:defRPr b="1" kern="1200">
        <a:solidFill>
          <a:schemeClr val="tx1"/>
        </a:solidFill>
        <a:latin typeface="Arial Narrow" pitchFamily="34" charset="0"/>
        <a:ea typeface="+mn-ea"/>
        <a:cs typeface="Arial" charset="0"/>
      </a:defRPr>
    </a:lvl6pPr>
    <a:lvl7pPr marL="2743200" algn="l" defTabSz="914400" rtl="0" eaLnBrk="1" latinLnBrk="0" hangingPunct="1">
      <a:defRPr b="1" kern="1200">
        <a:solidFill>
          <a:schemeClr val="tx1"/>
        </a:solidFill>
        <a:latin typeface="Arial Narrow" pitchFamily="34" charset="0"/>
        <a:ea typeface="+mn-ea"/>
        <a:cs typeface="Arial" charset="0"/>
      </a:defRPr>
    </a:lvl7pPr>
    <a:lvl8pPr marL="3200400" algn="l" defTabSz="914400" rtl="0" eaLnBrk="1" latinLnBrk="0" hangingPunct="1">
      <a:defRPr b="1" kern="1200">
        <a:solidFill>
          <a:schemeClr val="tx1"/>
        </a:solidFill>
        <a:latin typeface="Arial Narrow" pitchFamily="34" charset="0"/>
        <a:ea typeface="+mn-ea"/>
        <a:cs typeface="Arial" charset="0"/>
      </a:defRPr>
    </a:lvl8pPr>
    <a:lvl9pPr marL="3657600" algn="l" defTabSz="914400" rtl="0" eaLnBrk="1" latinLnBrk="0" hangingPunct="1">
      <a:defRPr b="1" kern="1200">
        <a:solidFill>
          <a:schemeClr val="tx1"/>
        </a:solidFill>
        <a:latin typeface="Arial Narrow"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shan Sattar" initials="" lastIdx="14" clrIdx="0"/>
  <p:cmAuthor id="1" name="MPTC" initials="" lastIdx="1" clrIdx="1"/>
  <p:cmAuthor id="2" name="Michael Teske" initials="" lastIdx="8" clrIdx="2"/>
  <p:cmAuthor id="3" name="Susan" initials="" lastIdx="9" clrIdx="3"/>
  <p:cmAuthor id="4" name="Patricia Phillips (Bookey Consulting)" initials="" lastIdx="3"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4B12E"/>
    <a:srgbClr val="FFC536"/>
    <a:srgbClr val="F4F4F4"/>
    <a:srgbClr val="FF0000"/>
    <a:srgbClr val="E8F6E4"/>
    <a:srgbClr val="EEEFD7"/>
    <a:srgbClr val="FF33CC"/>
    <a:srgbClr val="BBCDE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99" autoAdjust="0"/>
    <p:restoredTop sz="83388" autoAdjust="0"/>
  </p:normalViewPr>
  <p:slideViewPr>
    <p:cSldViewPr snapToGrid="0">
      <p:cViewPr>
        <p:scale>
          <a:sx n="63" d="100"/>
          <a:sy n="63" d="100"/>
        </p:scale>
        <p:origin x="-1482" y="-594"/>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9" d="100"/>
          <a:sy n="59" d="100"/>
        </p:scale>
        <p:origin x="-162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fld id="{5E15FB5D-010B-4D0C-B782-54D468FDFBC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p:txBody>
          <a:bodyPr/>
          <a:lstStyle/>
          <a:p>
            <a:endParaRPr lang="en-US" smtClean="0"/>
          </a:p>
        </p:txBody>
      </p:sp>
      <p:sp>
        <p:nvSpPr>
          <p:cNvPr id="15363" name="Slide Number Placeholder 3"/>
          <p:cNvSpPr>
            <a:spLocks noGrp="1"/>
          </p:cNvSpPr>
          <p:nvPr>
            <p:ph type="sldNum" sz="quarter" idx="5"/>
          </p:nvPr>
        </p:nvSpPr>
        <p:spPr>
          <a:noFill/>
        </p:spPr>
        <p:txBody>
          <a:bodyPr/>
          <a:lstStyle/>
          <a:p>
            <a:fld id="{FF104296-7AD5-4A2E-9A53-504CE16A9940}"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p:txBody>
          <a:bodyPr/>
          <a:lstStyle/>
          <a:p>
            <a:pPr marL="171450" indent="-171450">
              <a:buFontTx/>
              <a:buChar char="•"/>
            </a:pPr>
            <a:r>
              <a:rPr lang="en-US" smtClean="0"/>
              <a:t>If a demonstration or virtual machine is available, perform the procedure on the slide.</a:t>
            </a:r>
          </a:p>
          <a:p>
            <a:pPr marL="171450" indent="-171450">
              <a:buFontTx/>
              <a:buChar char="•"/>
            </a:pPr>
            <a:r>
              <a:rPr lang="en-US" smtClean="0"/>
              <a:t>It should also be noted that the Disk Management console is also available through the Computer Management console.</a:t>
            </a:r>
          </a:p>
        </p:txBody>
      </p:sp>
      <p:sp>
        <p:nvSpPr>
          <p:cNvPr id="33795" name="Slide Number Placeholder 3"/>
          <p:cNvSpPr>
            <a:spLocks noGrp="1"/>
          </p:cNvSpPr>
          <p:nvPr>
            <p:ph type="sldNum" sz="quarter" idx="5"/>
          </p:nvPr>
        </p:nvSpPr>
        <p:spPr>
          <a:noFill/>
        </p:spPr>
        <p:txBody>
          <a:bodyPr/>
          <a:lstStyle/>
          <a:p>
            <a:fld id="{38588C8D-CF61-4293-B7BD-250B59C35D5D}"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p:txBody>
          <a:bodyPr/>
          <a:lstStyle/>
          <a:p>
            <a:r>
              <a:rPr lang="en-US" smtClean="0"/>
              <a:t>If a demonstration or virtual machine is available, perform the procedure on the slide.</a:t>
            </a:r>
          </a:p>
          <a:p>
            <a:r>
              <a:rPr lang="en-US" smtClean="0"/>
              <a:t>This should display all the volumes for your system with additional information, including file system type (</a:t>
            </a:r>
            <a:r>
              <a:rPr lang="en-US" b="1" smtClean="0"/>
              <a:t>Fs</a:t>
            </a:r>
            <a:r>
              <a:rPr lang="en-US" smtClean="0"/>
              <a:t>).</a:t>
            </a:r>
          </a:p>
          <a:p>
            <a:endParaRPr lang="en-US" smtClean="0"/>
          </a:p>
        </p:txBody>
      </p:sp>
      <p:sp>
        <p:nvSpPr>
          <p:cNvPr id="35843" name="Slide Number Placeholder 3"/>
          <p:cNvSpPr>
            <a:spLocks noGrp="1"/>
          </p:cNvSpPr>
          <p:nvPr>
            <p:ph type="sldNum" sz="quarter" idx="5"/>
          </p:nvPr>
        </p:nvSpPr>
        <p:spPr>
          <a:noFill/>
        </p:spPr>
        <p:txBody>
          <a:bodyPr/>
          <a:lstStyle/>
          <a:p>
            <a:fld id="{3B9CFE63-EBED-4B95-92DF-FA49225B77E0}"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ln/>
        </p:spPr>
      </p:sp>
      <p:sp>
        <p:nvSpPr>
          <p:cNvPr id="37890" name="Notes Placeholder 2"/>
          <p:cNvSpPr>
            <a:spLocks noGrp="1"/>
          </p:cNvSpPr>
          <p:nvPr>
            <p:ph type="body" idx="1"/>
          </p:nvPr>
        </p:nvSpPr>
        <p:spPr/>
        <p:txBody>
          <a:bodyPr/>
          <a:lstStyle/>
          <a:p>
            <a:pPr marL="171450" indent="-171450">
              <a:buFontTx/>
              <a:buChar char="•"/>
            </a:pPr>
            <a:r>
              <a:rPr lang="en-US" smtClean="0"/>
              <a:t>If a demonstration or virtual machine is available, perform the procedure on the slide.</a:t>
            </a:r>
          </a:p>
          <a:p>
            <a:pPr marL="171450" indent="-171450">
              <a:buFontTx/>
              <a:buChar char="•"/>
            </a:pPr>
            <a:r>
              <a:rPr lang="en-US" smtClean="0"/>
              <a:t>It is important to point out to the students that all data will remain intact.</a:t>
            </a:r>
          </a:p>
          <a:p>
            <a:pPr marL="171450" indent="-171450">
              <a:buFontTx/>
              <a:buChar char="•"/>
            </a:pPr>
            <a:r>
              <a:rPr lang="en-US" smtClean="0"/>
              <a:t>It is important to inform the students that the command is not case-sensitive.</a:t>
            </a:r>
          </a:p>
        </p:txBody>
      </p:sp>
      <p:sp>
        <p:nvSpPr>
          <p:cNvPr id="37891" name="Slide Number Placeholder 3"/>
          <p:cNvSpPr>
            <a:spLocks noGrp="1"/>
          </p:cNvSpPr>
          <p:nvPr>
            <p:ph type="sldNum" sz="quarter" idx="5"/>
          </p:nvPr>
        </p:nvSpPr>
        <p:spPr>
          <a:noFill/>
        </p:spPr>
        <p:txBody>
          <a:bodyPr/>
          <a:lstStyle/>
          <a:p>
            <a:fld id="{8DA24F40-EEB9-4D7A-B18E-E2A8D2F84701}"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ln/>
        </p:spPr>
      </p:sp>
      <p:sp>
        <p:nvSpPr>
          <p:cNvPr id="39938" name="Notes Placeholder 2"/>
          <p:cNvSpPr>
            <a:spLocks noGrp="1"/>
          </p:cNvSpPr>
          <p:nvPr>
            <p:ph type="body" idx="1"/>
          </p:nvPr>
        </p:nvSpPr>
        <p:spPr/>
        <p:txBody>
          <a:bodyPr/>
          <a:lstStyle/>
          <a:p>
            <a:endParaRPr lang="en-US" smtClean="0"/>
          </a:p>
        </p:txBody>
      </p:sp>
      <p:sp>
        <p:nvSpPr>
          <p:cNvPr id="39939" name="Slide Number Placeholder 3"/>
          <p:cNvSpPr>
            <a:spLocks noGrp="1"/>
          </p:cNvSpPr>
          <p:nvPr>
            <p:ph type="sldNum" sz="quarter" idx="5"/>
          </p:nvPr>
        </p:nvSpPr>
        <p:spPr>
          <a:noFill/>
        </p:spPr>
        <p:txBody>
          <a:bodyPr/>
          <a:lstStyle/>
          <a:p>
            <a:fld id="{7D73824C-C395-4302-A018-5D41E05409A7}"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None/>
              <a:defRPr/>
            </a:pPr>
            <a:r>
              <a:rPr lang="en-US" dirty="0" smtClean="0"/>
              <a:t>1. What is the maximum volume size when using FAT32?</a:t>
            </a:r>
          </a:p>
          <a:p>
            <a:pPr>
              <a:buFont typeface="Arial" pitchFamily="34" charset="0"/>
              <a:buNone/>
              <a:defRPr/>
            </a:pPr>
            <a:r>
              <a:rPr lang="en-US" b="1" dirty="0" smtClean="0"/>
              <a:t>32 GB</a:t>
            </a:r>
          </a:p>
          <a:p>
            <a:pPr>
              <a:buFont typeface="Arial" pitchFamily="34" charset="0"/>
              <a:buNone/>
              <a:defRPr/>
            </a:pPr>
            <a:endParaRPr lang="en-US" b="1" dirty="0" smtClean="0"/>
          </a:p>
          <a:p>
            <a:pPr marL="171450" indent="-171450">
              <a:buFont typeface="Arial" pitchFamily="34" charset="0"/>
              <a:buNone/>
              <a:defRPr/>
            </a:pPr>
            <a:r>
              <a:rPr lang="en-US" dirty="0" smtClean="0"/>
              <a:t>2. Does FAT32 have built-in security features?</a:t>
            </a:r>
          </a:p>
          <a:p>
            <a:pPr>
              <a:buFont typeface="Arial" pitchFamily="34" charset="0"/>
              <a:buNone/>
              <a:defRPr/>
            </a:pPr>
            <a:r>
              <a:rPr lang="en-US" b="1" dirty="0" smtClean="0"/>
              <a:t>No, only NTFS has security features such as file and folder permissions and encryption.</a:t>
            </a:r>
          </a:p>
          <a:p>
            <a:pPr>
              <a:buFont typeface="Arial" pitchFamily="34" charset="0"/>
              <a:buNone/>
              <a:defRPr/>
            </a:pPr>
            <a:endParaRPr lang="en-US" b="1" dirty="0" smtClean="0"/>
          </a:p>
          <a:p>
            <a:pPr marL="171450" indent="-171450">
              <a:buFont typeface="Arial" pitchFamily="34" charset="0"/>
              <a:buNone/>
              <a:defRPr/>
            </a:pPr>
            <a:r>
              <a:rPr lang="en-US" dirty="0" smtClean="0"/>
              <a:t>3. Can you encrypt and compress a folder or file on an NTFS volume?</a:t>
            </a:r>
          </a:p>
          <a:p>
            <a:pPr>
              <a:buFont typeface="Arial" pitchFamily="34" charset="0"/>
              <a:buNone/>
              <a:defRPr/>
            </a:pPr>
            <a:r>
              <a:rPr lang="en-US" b="1" dirty="0" smtClean="0"/>
              <a:t>No, you can either encrypt or compress a folder or file, but you cannot do both.</a:t>
            </a:r>
          </a:p>
          <a:p>
            <a:pPr>
              <a:buFont typeface="Arial" pitchFamily="34" charset="0"/>
              <a:buNone/>
              <a:defRPr/>
            </a:pPr>
            <a:endParaRPr lang="en-US" b="1" dirty="0"/>
          </a:p>
        </p:txBody>
      </p:sp>
      <p:sp>
        <p:nvSpPr>
          <p:cNvPr id="41987" name="Slide Number Placeholder 3"/>
          <p:cNvSpPr>
            <a:spLocks noGrp="1"/>
          </p:cNvSpPr>
          <p:nvPr>
            <p:ph type="sldNum" sz="quarter" idx="5"/>
          </p:nvPr>
        </p:nvSpPr>
        <p:spPr>
          <a:noFill/>
        </p:spPr>
        <p:txBody>
          <a:bodyPr/>
          <a:lstStyle/>
          <a:p>
            <a:fld id="{403EF5F2-D9ED-4AAF-B203-5FCC831DFBA6}" type="slidenum">
              <a:rPr lang="en-US"/>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p:txBody>
          <a:bodyPr/>
          <a:lstStyle/>
          <a:p>
            <a:endParaRPr lang="en-US" smtClean="0"/>
          </a:p>
        </p:txBody>
      </p:sp>
      <p:sp>
        <p:nvSpPr>
          <p:cNvPr id="17411" name="Slide Number Placeholder 3"/>
          <p:cNvSpPr>
            <a:spLocks noGrp="1"/>
          </p:cNvSpPr>
          <p:nvPr>
            <p:ph type="sldNum" sz="quarter" idx="5"/>
          </p:nvPr>
        </p:nvSpPr>
        <p:spPr>
          <a:noFill/>
        </p:spPr>
        <p:txBody>
          <a:bodyPr/>
          <a:lstStyle/>
          <a:p>
            <a:fld id="{A9D28F6C-50A8-457E-B232-ADE89385EAD7}"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p:txBody>
          <a:bodyPr/>
          <a:lstStyle/>
          <a:p>
            <a:pPr marL="228600" indent="-228600">
              <a:buFontTx/>
              <a:buAutoNum type="arabicPeriod"/>
            </a:pPr>
            <a:r>
              <a:rPr lang="en-US" smtClean="0"/>
              <a:t>4 GB.</a:t>
            </a:r>
          </a:p>
          <a:p>
            <a:pPr marL="228600" indent="-228600">
              <a:buFontTx/>
              <a:buAutoNum type="arabicPeriod"/>
            </a:pPr>
            <a:r>
              <a:rPr lang="en-US" smtClean="0"/>
              <a:t>Yes, NTFS 5.0 and later support encryption.</a:t>
            </a:r>
          </a:p>
          <a:p>
            <a:pPr marL="228600" indent="-228600">
              <a:buFontTx/>
              <a:buAutoNum type="arabicPeriod"/>
            </a:pPr>
            <a:r>
              <a:rPr lang="en-US" smtClean="0"/>
              <a:t>Yes, however, the partition must be reformatted; therefore, all data will be lost unless backed up to a separate device.</a:t>
            </a:r>
          </a:p>
          <a:p>
            <a:pPr marL="228600" indent="-228600">
              <a:buFontTx/>
              <a:buAutoNum type="arabicPeriod"/>
            </a:pPr>
            <a:endParaRPr lang="en-US" smtClean="0"/>
          </a:p>
        </p:txBody>
      </p:sp>
      <p:sp>
        <p:nvSpPr>
          <p:cNvPr id="19459" name="Slide Number Placeholder 3"/>
          <p:cNvSpPr>
            <a:spLocks noGrp="1"/>
          </p:cNvSpPr>
          <p:nvPr>
            <p:ph type="sldNum" sz="quarter" idx="5"/>
          </p:nvPr>
        </p:nvSpPr>
        <p:spPr>
          <a:noFill/>
        </p:spPr>
        <p:txBody>
          <a:bodyPr/>
          <a:lstStyle/>
          <a:p>
            <a:fld id="{86612E45-A207-4EC4-8556-9628E96253FB}"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p:txBody>
          <a:bodyPr/>
          <a:lstStyle/>
          <a:p>
            <a:endParaRPr lang="en-US" smtClean="0"/>
          </a:p>
        </p:txBody>
      </p:sp>
      <p:sp>
        <p:nvSpPr>
          <p:cNvPr id="21507" name="Slide Number Placeholder 3"/>
          <p:cNvSpPr>
            <a:spLocks noGrp="1"/>
          </p:cNvSpPr>
          <p:nvPr>
            <p:ph type="sldNum" sz="quarter" idx="5"/>
          </p:nvPr>
        </p:nvSpPr>
        <p:spPr>
          <a:noFill/>
        </p:spPr>
        <p:txBody>
          <a:bodyPr/>
          <a:lstStyle/>
          <a:p>
            <a:fld id="{C2BBC355-6AAB-4673-A731-061A10C4FEAF}"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p:txBody>
          <a:bodyPr/>
          <a:lstStyle/>
          <a:p>
            <a:endParaRPr lang="en-US" smtClean="0"/>
          </a:p>
        </p:txBody>
      </p:sp>
      <p:sp>
        <p:nvSpPr>
          <p:cNvPr id="23555" name="Slide Number Placeholder 3"/>
          <p:cNvSpPr>
            <a:spLocks noGrp="1"/>
          </p:cNvSpPr>
          <p:nvPr>
            <p:ph type="sldNum" sz="quarter" idx="5"/>
          </p:nvPr>
        </p:nvSpPr>
        <p:spPr>
          <a:noFill/>
        </p:spPr>
        <p:txBody>
          <a:bodyPr/>
          <a:lstStyle/>
          <a:p>
            <a:fld id="{E8DB181C-5AAE-4360-8B36-4FE202FF07A1}"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p:txBody>
          <a:bodyPr/>
          <a:lstStyle/>
          <a:p>
            <a:pPr marL="171450" indent="-171450">
              <a:buFontTx/>
              <a:buChar char="•"/>
            </a:pPr>
            <a:r>
              <a:rPr lang="en-US" smtClean="0"/>
              <a:t>NTFS</a:t>
            </a:r>
            <a:r>
              <a:rPr lang="en-US" b="1" smtClean="0"/>
              <a:t> </a:t>
            </a:r>
            <a:r>
              <a:rPr lang="en-US" smtClean="0"/>
              <a:t>is an advanced file system designed for use specifically with Windows NT. It supports long file names, full security access control, file system recovery, extremely large storage media, and various features for the Windows NT POSIX subsystem.</a:t>
            </a:r>
          </a:p>
          <a:p>
            <a:pPr marL="171450" indent="-171450">
              <a:buFontTx/>
              <a:buChar char="•"/>
            </a:pPr>
            <a:r>
              <a:rPr lang="en-US" smtClean="0"/>
              <a:t>Windows 7 also introduces BitLocker, which is designed for securing external devices.</a:t>
            </a:r>
          </a:p>
        </p:txBody>
      </p:sp>
      <p:sp>
        <p:nvSpPr>
          <p:cNvPr id="25603" name="Slide Number Placeholder 3"/>
          <p:cNvSpPr>
            <a:spLocks noGrp="1"/>
          </p:cNvSpPr>
          <p:nvPr>
            <p:ph type="sldNum" sz="quarter" idx="5"/>
          </p:nvPr>
        </p:nvSpPr>
        <p:spPr>
          <a:noFill/>
        </p:spPr>
        <p:txBody>
          <a:bodyPr/>
          <a:lstStyle/>
          <a:p>
            <a:fld id="{E38A28CC-4749-4E0C-956B-6C759A63C1DD}"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p:txBody>
          <a:bodyPr/>
          <a:lstStyle/>
          <a:p>
            <a:pPr marL="414338" lvl="1" indent="-285750"/>
            <a:r>
              <a:rPr lang="en-US" sz="1800" smtClean="0"/>
              <a:t>Compare the images. Be sure to note that the Fat32Folder does not have a Security tab.</a:t>
            </a:r>
          </a:p>
          <a:p>
            <a:endParaRPr lang="en-US" smtClean="0"/>
          </a:p>
        </p:txBody>
      </p:sp>
      <p:sp>
        <p:nvSpPr>
          <p:cNvPr id="27651" name="Slide Number Placeholder 3"/>
          <p:cNvSpPr>
            <a:spLocks noGrp="1"/>
          </p:cNvSpPr>
          <p:nvPr>
            <p:ph type="sldNum" sz="quarter" idx="5"/>
          </p:nvPr>
        </p:nvSpPr>
        <p:spPr>
          <a:noFill/>
        </p:spPr>
        <p:txBody>
          <a:bodyPr/>
          <a:lstStyle/>
          <a:p>
            <a:fld id="{C59ED49C-9C3B-4195-82DD-D2980DE67687}"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marL="171450" indent="-171450">
              <a:buFont typeface="Arial" pitchFamily="34" charset="0"/>
              <a:buChar char="•"/>
              <a:defRPr/>
            </a:pPr>
            <a:r>
              <a:rPr lang="en-US" dirty="0" smtClean="0"/>
              <a:t>This dialog box can be accessed by clicking the Advanced button on the General tab of the Properties dialog box of the folder. If you compress or encrypt a file or folder, the file or folder will be displayed in a different color.</a:t>
            </a:r>
          </a:p>
          <a:p>
            <a:pPr marL="628650" lvl="1" indent="-171450">
              <a:buFont typeface="Arial" pitchFamily="34" charset="0"/>
              <a:buChar char="•"/>
              <a:defRPr/>
            </a:pPr>
            <a:r>
              <a:rPr lang="en-US" dirty="0" smtClean="0"/>
              <a:t>Compressed files and folders are blue.</a:t>
            </a:r>
          </a:p>
          <a:p>
            <a:pPr marL="628650" lvl="1" indent="-171450">
              <a:buFont typeface="Arial" pitchFamily="34" charset="0"/>
              <a:buChar char="•"/>
              <a:defRPr/>
            </a:pPr>
            <a:r>
              <a:rPr lang="en-US" dirty="0" smtClean="0"/>
              <a:t>Encrypted files and folders are green.</a:t>
            </a:r>
          </a:p>
          <a:p>
            <a:pPr marL="171450" indent="-171450">
              <a:buFont typeface="Arial" pitchFamily="34" charset="0"/>
              <a:buChar char="•"/>
              <a:defRPr/>
            </a:pPr>
            <a:r>
              <a:rPr lang="en-US" dirty="0" smtClean="0"/>
              <a:t>You cannot encrypt </a:t>
            </a:r>
            <a:r>
              <a:rPr lang="en-US" i="1" dirty="0" smtClean="0"/>
              <a:t>and</a:t>
            </a:r>
            <a:r>
              <a:rPr lang="en-US" dirty="0" smtClean="0"/>
              <a:t> compress a file or folder.</a:t>
            </a:r>
          </a:p>
          <a:p>
            <a:pPr>
              <a:defRPr/>
            </a:pPr>
            <a:endParaRPr lang="en-US" dirty="0" smtClean="0"/>
          </a:p>
        </p:txBody>
      </p:sp>
      <p:sp>
        <p:nvSpPr>
          <p:cNvPr id="29699" name="Slide Number Placeholder 3"/>
          <p:cNvSpPr>
            <a:spLocks noGrp="1"/>
          </p:cNvSpPr>
          <p:nvPr>
            <p:ph type="sldNum" sz="quarter" idx="5"/>
          </p:nvPr>
        </p:nvSpPr>
        <p:spPr>
          <a:noFill/>
        </p:spPr>
        <p:txBody>
          <a:bodyPr/>
          <a:lstStyle/>
          <a:p>
            <a:fld id="{D78E78C3-B914-4B2A-ABBB-06A9072C7762}"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p:txBody>
          <a:bodyPr/>
          <a:lstStyle/>
          <a:p>
            <a:pPr marL="171450" indent="-171450"/>
            <a:r>
              <a:rPr lang="en-US" smtClean="0"/>
              <a:t>If a demonstration or virtual machine is available, perform the procedure on the slide.</a:t>
            </a:r>
          </a:p>
        </p:txBody>
      </p:sp>
      <p:sp>
        <p:nvSpPr>
          <p:cNvPr id="31747" name="Slide Number Placeholder 3"/>
          <p:cNvSpPr>
            <a:spLocks noGrp="1"/>
          </p:cNvSpPr>
          <p:nvPr>
            <p:ph type="sldNum" sz="quarter" idx="5"/>
          </p:nvPr>
        </p:nvSpPr>
        <p:spPr>
          <a:noFill/>
        </p:spPr>
        <p:txBody>
          <a:bodyPr/>
          <a:lstStyle/>
          <a:p>
            <a:fld id="{EC41A600-E48D-47C5-835B-7FF0FCE84A4F}"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userDrawn="1"/>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userDrawn="1"/>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cs typeface="+mn-cs"/>
            </a:endParaRPr>
          </a:p>
        </p:txBody>
      </p:sp>
      <p:sp>
        <p:nvSpPr>
          <p:cNvPr id="7" name="TextBox 6"/>
          <p:cNvSpPr txBox="1"/>
          <p:nvPr userDrawn="1"/>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userDrawn="1"/>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4.1</a:t>
            </a: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2" descr="Untitled-panel.psd"/>
          <p:cNvPicPr>
            <a:picLocks noChangeAspect="1"/>
          </p:cNvPicPr>
          <p:nvPr/>
        </p:nvPicPr>
        <p:blipFill>
          <a:blip r:embed="rId3"/>
          <a:srcRect/>
          <a:stretch>
            <a:fillRect/>
          </a:stretch>
        </p:blipFill>
        <p:spPr bwMode="auto">
          <a:xfrm>
            <a:off x="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7686675"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Understand File Systems</a:t>
            </a:r>
          </a:p>
        </p:txBody>
      </p:sp>
      <p:sp>
        <p:nvSpPr>
          <p:cNvPr id="14339"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US"/>
          </a:p>
        </p:txBody>
      </p:sp>
      <p:sp>
        <p:nvSpPr>
          <p:cNvPr id="14340"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4.1</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2798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a:t>Identifying </a:t>
            </a:r>
            <a:r>
              <a:rPr lang="en-US" sz="2800" dirty="0" smtClean="0"/>
              <a:t>File System Type (continued)</a:t>
            </a:r>
          </a:p>
          <a:p>
            <a:pPr marL="342900" indent="-342900">
              <a:defRPr/>
            </a:pPr>
            <a:r>
              <a:rPr lang="en-US" sz="2000" b="0" dirty="0" smtClean="0"/>
              <a:t>Another method within the GUI is to open the Disk Management console by clicking Start, typing </a:t>
            </a:r>
            <a:r>
              <a:rPr lang="en-US" sz="2000" dirty="0" smtClean="0"/>
              <a:t>disk management</a:t>
            </a:r>
            <a:r>
              <a:rPr lang="en-US" sz="2000" b="0" dirty="0" smtClean="0"/>
              <a:t>, and pressing ENTER.</a:t>
            </a:r>
          </a:p>
          <a:p>
            <a:pPr marL="586105" lvl="1" indent="-457200">
              <a:buFont typeface="Wingdings" pitchFamily="2" charset="2"/>
              <a:buChar char="§"/>
              <a:defRPr/>
            </a:pPr>
            <a:endParaRPr lang="en-US" sz="1800" dirty="0"/>
          </a:p>
          <a:p>
            <a:pPr marL="0" indent="0">
              <a:buFont typeface="Wingdings" charset="2"/>
              <a:buNone/>
              <a:defRPr/>
            </a:pPr>
            <a:endParaRPr lang="en-US" sz="1800" b="0" dirty="0" smtClean="0"/>
          </a:p>
          <a:p>
            <a:pPr marL="457200" indent="-457200">
              <a:buFont typeface="Wingdings" pitchFamily="2" charset="2"/>
              <a:buChar char="§"/>
              <a:defRPr/>
            </a:pPr>
            <a:endParaRPr lang="en-US" sz="1800" b="0" dirty="0" smtClean="0"/>
          </a:p>
          <a:p>
            <a:pPr marL="457200" indent="-457200">
              <a:buFont typeface="Wingdings" pitchFamily="2" charset="2"/>
              <a:buChar char="§"/>
              <a:defRPr/>
            </a:pPr>
            <a:endParaRPr lang="en-US" sz="1800" b="0" dirty="0" smtClean="0"/>
          </a:p>
          <a:p>
            <a:pPr marL="0" indent="0">
              <a:buFont typeface="Wingdings" charset="2"/>
              <a:buNone/>
              <a:defRPr/>
            </a:pPr>
            <a:endParaRPr lang="en-US" sz="1800" b="0" dirty="0" smtClean="0"/>
          </a:p>
        </p:txBody>
      </p:sp>
      <p:pic>
        <p:nvPicPr>
          <p:cNvPr id="32770" name="Picture 3"/>
          <p:cNvPicPr>
            <a:picLocks noChangeAspect="1"/>
          </p:cNvPicPr>
          <p:nvPr/>
        </p:nvPicPr>
        <p:blipFill>
          <a:blip r:embed="rId3"/>
          <a:srcRect/>
          <a:stretch>
            <a:fillRect/>
          </a:stretch>
        </p:blipFill>
        <p:spPr bwMode="auto">
          <a:xfrm>
            <a:off x="2068513" y="2820988"/>
            <a:ext cx="5603875" cy="3825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p:cNvSpPr>
            <a:spLocks noGrp="1" noChangeArrowheads="1"/>
          </p:cNvSpPr>
          <p:nvPr>
            <p:ph type="body" idx="1"/>
          </p:nvPr>
        </p:nvSpPr>
        <p:spPr bwMode="auto">
          <a:xfrm>
            <a:off x="546100" y="1535113"/>
            <a:ext cx="80391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Identifying File System Type (continued)</a:t>
            </a:r>
          </a:p>
          <a:p>
            <a:pPr marL="457200" indent="-457200">
              <a:buFont typeface="Wingdings" pitchFamily="2" charset="2"/>
              <a:buChar char="§"/>
            </a:pPr>
            <a:r>
              <a:rPr lang="en-US" sz="2000" b="0" smtClean="0"/>
              <a:t>And another method is using the Command Line Interface: </a:t>
            </a:r>
          </a:p>
          <a:p>
            <a:pPr marL="914400" lvl="1" indent="-342900">
              <a:buClr>
                <a:schemeClr val="tx1"/>
              </a:buClr>
              <a:buSzPct val="70000"/>
              <a:buFontTx/>
              <a:buChar char="o"/>
            </a:pPr>
            <a:r>
              <a:rPr lang="en-US" sz="1800" smtClean="0"/>
              <a:t>Click Start. Type </a:t>
            </a:r>
            <a:r>
              <a:rPr lang="en-US" sz="1800" b="1" smtClean="0"/>
              <a:t>command prompt</a:t>
            </a:r>
            <a:r>
              <a:rPr lang="en-US" sz="1800" smtClean="0"/>
              <a:t> in the Search box and press ENTER.</a:t>
            </a:r>
          </a:p>
          <a:p>
            <a:pPr marL="914400" lvl="1" indent="-342900">
              <a:buClr>
                <a:schemeClr val="tx1"/>
              </a:buClr>
              <a:buSzPct val="70000"/>
              <a:buFontTx/>
              <a:buChar char="o"/>
            </a:pPr>
            <a:r>
              <a:rPr lang="en-US" sz="1800" smtClean="0"/>
              <a:t>Acknowledge UAC. </a:t>
            </a:r>
          </a:p>
          <a:p>
            <a:pPr marL="914400" lvl="1" indent="-342900">
              <a:buClr>
                <a:schemeClr val="tx1"/>
              </a:buClr>
              <a:buSzPct val="70000"/>
              <a:buFontTx/>
              <a:buChar char="o"/>
            </a:pPr>
            <a:r>
              <a:rPr lang="en-US" sz="1800" smtClean="0"/>
              <a:t>At the CLI, type </a:t>
            </a:r>
            <a:r>
              <a:rPr lang="en-US" sz="1800" b="1" smtClean="0"/>
              <a:t>diskpart</a:t>
            </a:r>
            <a:r>
              <a:rPr lang="en-US" sz="1800" smtClean="0"/>
              <a:t> and press ENTER.</a:t>
            </a:r>
          </a:p>
          <a:p>
            <a:pPr marL="914400" lvl="1" indent="-342900">
              <a:buClr>
                <a:schemeClr val="tx1"/>
              </a:buClr>
              <a:buSzPct val="70000"/>
              <a:buFontTx/>
              <a:buChar char="o"/>
            </a:pPr>
            <a:r>
              <a:rPr lang="en-US" sz="1800" smtClean="0"/>
              <a:t>Type </a:t>
            </a:r>
            <a:r>
              <a:rPr lang="en-US" sz="1800" b="1" smtClean="0"/>
              <a:t>list volume </a:t>
            </a:r>
            <a:r>
              <a:rPr lang="en-US" sz="1800" smtClean="0"/>
              <a:t>and press ENTER. Compare with the following image:</a:t>
            </a:r>
          </a:p>
          <a:p>
            <a:pPr marL="914400" lvl="1" indent="-342900">
              <a:buFont typeface="Wingdings" pitchFamily="2" charset="2"/>
              <a:buChar char="§"/>
            </a:pPr>
            <a:endParaRPr lang="en-US" sz="1800" smtClean="0"/>
          </a:p>
          <a:p>
            <a:pPr marL="457200" indent="-457200">
              <a:buFont typeface="Wingdings" pitchFamily="2" charset="2"/>
              <a:buNone/>
            </a:pPr>
            <a:endParaRPr lang="en-US" sz="1800" b="0" smtClean="0"/>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a:p>
            <a:pPr marL="457200" indent="-457200">
              <a:buFont typeface="Wingdings" pitchFamily="2" charset="2"/>
              <a:buNone/>
            </a:pPr>
            <a:endParaRPr lang="en-US" sz="1800" b="0" smtClean="0"/>
          </a:p>
        </p:txBody>
      </p:sp>
      <p:pic>
        <p:nvPicPr>
          <p:cNvPr id="34818" name="Picture 1"/>
          <p:cNvPicPr>
            <a:picLocks noChangeAspect="1"/>
          </p:cNvPicPr>
          <p:nvPr/>
        </p:nvPicPr>
        <p:blipFill>
          <a:blip r:embed="rId3"/>
          <a:srcRect/>
          <a:stretch>
            <a:fillRect/>
          </a:stretch>
        </p:blipFill>
        <p:spPr bwMode="auto">
          <a:xfrm>
            <a:off x="1412875" y="3994150"/>
            <a:ext cx="6299200" cy="238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04175"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Converting Existing File Systems</a:t>
            </a:r>
          </a:p>
          <a:p>
            <a:pPr marL="457200" indent="-457200">
              <a:buFont typeface="Wingdings" pitchFamily="2" charset="2"/>
              <a:buChar char="§"/>
              <a:defRPr/>
            </a:pPr>
            <a:r>
              <a:rPr lang="en-US" sz="2000" b="0" dirty="0" smtClean="0"/>
              <a:t>Convert an existing a FAT32 to NTFS using the CLI.</a:t>
            </a:r>
          </a:p>
          <a:p>
            <a:pPr marL="457200" indent="-457200">
              <a:buFont typeface="Wingdings" pitchFamily="2" charset="2"/>
              <a:buChar char="§"/>
              <a:defRPr/>
            </a:pPr>
            <a:r>
              <a:rPr lang="en-US" sz="2000" b="0" dirty="0" smtClean="0"/>
              <a:t>Click Start. Type </a:t>
            </a:r>
            <a:r>
              <a:rPr lang="en-US" sz="2000" dirty="0" smtClean="0"/>
              <a:t>command</a:t>
            </a:r>
            <a:r>
              <a:rPr lang="en-US" sz="2000" b="0" dirty="0"/>
              <a:t> </a:t>
            </a:r>
            <a:r>
              <a:rPr lang="en-US" sz="2000" dirty="0" smtClean="0"/>
              <a:t>prompt</a:t>
            </a:r>
            <a:r>
              <a:rPr lang="en-US" sz="2000" b="0" dirty="0" smtClean="0"/>
              <a:t> in </a:t>
            </a:r>
            <a:r>
              <a:rPr lang="en-US" sz="2000" b="0" dirty="0"/>
              <a:t>the </a:t>
            </a:r>
            <a:r>
              <a:rPr lang="en-US" sz="2000" b="0" dirty="0" smtClean="0"/>
              <a:t>Search box and press ENTER.</a:t>
            </a:r>
          </a:p>
          <a:p>
            <a:pPr marL="457200" indent="-457200">
              <a:buFont typeface="Wingdings" pitchFamily="2" charset="2"/>
              <a:buChar char="§"/>
              <a:defRPr/>
            </a:pPr>
            <a:r>
              <a:rPr lang="en-US" sz="2000" b="0" dirty="0" smtClean="0"/>
              <a:t>To convert the E volume to NTFS, type </a:t>
            </a:r>
            <a:r>
              <a:rPr lang="en-US" sz="2000" dirty="0" smtClean="0"/>
              <a:t>convert E: /</a:t>
            </a:r>
            <a:r>
              <a:rPr lang="en-US" sz="2000" dirty="0" err="1" smtClean="0"/>
              <a:t>fs:ntfs</a:t>
            </a:r>
            <a:r>
              <a:rPr lang="en-US" sz="2000" b="0" dirty="0" smtClean="0"/>
              <a:t> and press ENTER.</a:t>
            </a:r>
          </a:p>
          <a:p>
            <a:pPr marL="0" indent="0">
              <a:buFont typeface="Wingdings" charset="2"/>
              <a:buNone/>
              <a:defRPr/>
            </a:pPr>
            <a:endParaRPr lang="en-US" sz="1800" b="0" dirty="0" smtClean="0"/>
          </a:p>
          <a:p>
            <a:pPr marL="0" indent="0">
              <a:buFont typeface="Wingdings" charset="2"/>
              <a:buNone/>
              <a:defRPr/>
            </a:pPr>
            <a:endParaRPr lang="en-US" sz="1800" b="0" dirty="0" smtClean="0"/>
          </a:p>
          <a:p>
            <a:pPr marL="457200" indent="-457200">
              <a:buFont typeface="Wingdings" pitchFamily="2" charset="2"/>
              <a:buChar char="§"/>
              <a:defRPr/>
            </a:pPr>
            <a:endParaRPr lang="en-US" sz="1800" b="0" dirty="0" smtClean="0"/>
          </a:p>
          <a:p>
            <a:pPr marL="457200" indent="-457200">
              <a:buFont typeface="Wingdings" pitchFamily="2" charset="2"/>
              <a:buChar char="§"/>
              <a:defRPr/>
            </a:pPr>
            <a:endParaRPr lang="en-US" sz="1800" b="0" dirty="0" smtClean="0"/>
          </a:p>
          <a:p>
            <a:pPr marL="0" indent="0">
              <a:buFont typeface="Wingdings" charset="2"/>
              <a:buNone/>
              <a:defRPr/>
            </a:pPr>
            <a:endParaRPr lang="en-US" sz="1800" b="0" dirty="0" smtClean="0"/>
          </a:p>
        </p:txBody>
      </p:sp>
      <p:pic>
        <p:nvPicPr>
          <p:cNvPr id="36866" name="Picture 1"/>
          <p:cNvPicPr>
            <a:picLocks noChangeAspect="1"/>
          </p:cNvPicPr>
          <p:nvPr/>
        </p:nvPicPr>
        <p:blipFill>
          <a:blip r:embed="rId3"/>
          <a:srcRect/>
          <a:stretch>
            <a:fillRect/>
          </a:stretch>
        </p:blipFill>
        <p:spPr bwMode="auto">
          <a:xfrm>
            <a:off x="2095500" y="3611563"/>
            <a:ext cx="5681663" cy="2854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3"/>
          <p:cNvSpPr>
            <a:spLocks noGrp="1" noChangeArrowheads="1"/>
          </p:cNvSpPr>
          <p:nvPr>
            <p:ph type="body" idx="1"/>
          </p:nvPr>
        </p:nvSpPr>
        <p:spPr bwMode="auto">
          <a:xfrm>
            <a:off x="546100" y="1535113"/>
            <a:ext cx="8015288"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Converting Existing File Systems (continued)</a:t>
            </a:r>
          </a:p>
          <a:p>
            <a:pPr marL="457200" indent="-457200">
              <a:buFont typeface="Wingdings" pitchFamily="2" charset="2"/>
              <a:buNone/>
            </a:pPr>
            <a:endParaRPr lang="en-US" sz="2800" smtClean="0"/>
          </a:p>
          <a:p>
            <a:pPr marL="457200" indent="-457200">
              <a:buFont typeface="Wingdings" pitchFamily="2" charset="2"/>
              <a:buChar char="§"/>
            </a:pPr>
            <a:r>
              <a:rPr lang="en-US" sz="2000" b="0" smtClean="0"/>
              <a:t>Most external drives (USB, external hard drive) are formatted in FAT32 when purchased. This is important to note due to security reasons.</a:t>
            </a:r>
          </a:p>
          <a:p>
            <a:pPr marL="457200" indent="-457200">
              <a:buFont typeface="Wingdings" pitchFamily="2" charset="2"/>
              <a:buChar char="§"/>
            </a:pPr>
            <a:r>
              <a:rPr lang="en-US" sz="2000" b="0" smtClean="0"/>
              <a:t>When you convert from NTFS to FAT32, keep the following in mind:</a:t>
            </a:r>
          </a:p>
          <a:p>
            <a:pPr marL="860425" lvl="1" indent="-288925">
              <a:buClr>
                <a:schemeClr val="tx1"/>
              </a:buClr>
              <a:buSzPct val="70000"/>
              <a:buFontTx/>
              <a:buChar char="o"/>
            </a:pPr>
            <a:r>
              <a:rPr lang="en-US" sz="1800" smtClean="0"/>
              <a:t>All data on volume will be lost. Back up your data prior to formatting.</a:t>
            </a:r>
          </a:p>
          <a:p>
            <a:pPr marL="860425" lvl="1" indent="-288925">
              <a:buClr>
                <a:schemeClr val="tx1"/>
              </a:buClr>
              <a:buSzPct val="70000"/>
              <a:buFontTx/>
              <a:buChar char="o"/>
            </a:pPr>
            <a:r>
              <a:rPr lang="en-US" sz="1800" smtClean="0"/>
              <a:t>Format the volume using NTFS.</a:t>
            </a:r>
          </a:p>
          <a:p>
            <a:pPr marL="457200" indent="-457200">
              <a:buFont typeface="Wingdings" pitchFamily="2" charset="2"/>
              <a:buNone/>
            </a:pPr>
            <a:endParaRPr lang="en-US" sz="1800" b="0" smtClean="0"/>
          </a:p>
          <a:p>
            <a:pPr marL="457200" indent="-457200">
              <a:buFont typeface="Wingdings" pitchFamily="2" charset="2"/>
              <a:buNone/>
            </a:pPr>
            <a:endParaRPr lang="en-US" sz="1800" b="0" smtClean="0"/>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a:p>
            <a:pPr marL="457200" indent="-457200">
              <a:buFont typeface="Wingdings" pitchFamily="2" charset="2"/>
              <a:buNone/>
            </a:pPr>
            <a:endParaRPr lang="en-US" sz="1800" b="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Char char="§"/>
            </a:pPr>
            <a:endParaRPr lang="en-US" sz="2800" smtClean="0"/>
          </a:p>
          <a:p>
            <a:pPr marL="457200" indent="-457200">
              <a:buFont typeface="Arial Narrow" pitchFamily="34" charset="0"/>
              <a:buAutoNum type="arabicPeriod"/>
            </a:pPr>
            <a:r>
              <a:rPr lang="en-US" sz="2000" b="0" smtClean="0"/>
              <a:t>What is the maximum volume size when using FAT32?</a:t>
            </a:r>
          </a:p>
          <a:p>
            <a:pPr marL="457200" indent="-457200">
              <a:buFont typeface="Arial Narrow" pitchFamily="34" charset="0"/>
              <a:buAutoNum type="arabicPeriod"/>
            </a:pPr>
            <a:r>
              <a:rPr lang="en-US" sz="2000" b="0" smtClean="0"/>
              <a:t>Does FAT32 have built-in security features?</a:t>
            </a:r>
          </a:p>
          <a:p>
            <a:pPr marL="457200" indent="-457200">
              <a:buFont typeface="Arial Narrow" pitchFamily="34" charset="0"/>
              <a:buAutoNum type="arabicPeriod"/>
            </a:pPr>
            <a:r>
              <a:rPr lang="en-US" sz="2000" b="0" smtClean="0"/>
              <a:t>Can you encrypt and compress a folder or file on an NTFS volume?</a:t>
            </a:r>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txBox="1">
            <a:spLocks noChangeArrowheads="1"/>
          </p:cNvSpPr>
          <p:nvPr/>
        </p:nvSpPr>
        <p:spPr bwMode="auto">
          <a:xfrm>
            <a:off x="622300" y="1497013"/>
            <a:ext cx="7874000"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Clr>
                <a:srgbClr val="8DACD0"/>
              </a:buClr>
              <a:buSzPct val="70000"/>
              <a:buFont typeface="Wingdings" pitchFamily="2" charset="2"/>
              <a:buNone/>
            </a:pPr>
            <a:endParaRPr lang="en-US" sz="280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Understanding file systems.</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Explore various file system types.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Identify file system types.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Convert existing file systems.</a:t>
            </a:r>
          </a:p>
          <a:p>
            <a:pPr marL="457200" indent="-457200" eaLnBrk="0" hangingPunct="0">
              <a:lnSpc>
                <a:spcPct val="90000"/>
              </a:lnSpc>
              <a:spcBef>
                <a:spcPct val="40000"/>
              </a:spcBef>
              <a:buSzPct val="70000"/>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bwMode="auto">
          <a:xfrm>
            <a:off x="622300" y="1497013"/>
            <a:ext cx="7874000"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Wingdings" pitchFamily="2" charset="2"/>
              <a:buNone/>
            </a:pPr>
            <a:endParaRPr lang="en-US" sz="2800" b="0" smtClean="0"/>
          </a:p>
          <a:p>
            <a:pPr marL="457200" indent="-457200">
              <a:buFont typeface="Arial Narrow" pitchFamily="34" charset="0"/>
              <a:buAutoNum type="arabicPeriod"/>
            </a:pPr>
            <a:r>
              <a:rPr lang="en-US" sz="2000" b="0" smtClean="0"/>
              <a:t>What is the file size limit on a FAT32-formatted volume?</a:t>
            </a:r>
          </a:p>
          <a:p>
            <a:pPr marL="457200" indent="-457200">
              <a:buFont typeface="Arial Narrow" pitchFamily="34" charset="0"/>
              <a:buAutoNum type="arabicPeriod"/>
            </a:pPr>
            <a:r>
              <a:rPr lang="en-US" sz="2000" b="0" smtClean="0"/>
              <a:t>Does NTFS support encryption?</a:t>
            </a:r>
          </a:p>
          <a:p>
            <a:pPr marL="457200" indent="-457200">
              <a:buFont typeface="Arial Narrow" pitchFamily="34" charset="0"/>
              <a:buAutoNum type="arabicPeriod"/>
            </a:pPr>
            <a:r>
              <a:rPr lang="en-US" sz="2000" b="0" smtClean="0"/>
              <a:t>Can you convert an NTFS-formatted volume to a FAT32-formatted volume?</a:t>
            </a:r>
          </a:p>
          <a:p>
            <a:pPr marL="457200" indent="-457200">
              <a:buFont typeface="Arial Narrow" pitchFamily="34" charset="0"/>
              <a:buAutoNum type="arabicPeriod"/>
            </a:pPr>
            <a:endParaRPr lang="en-US" sz="2000" b="0" smtClean="0"/>
          </a:p>
          <a:p>
            <a:pPr marL="457200" indent="-457200">
              <a:buFont typeface="Wingdings" pitchFamily="2" charset="2"/>
              <a:buChar char="§"/>
            </a:pPr>
            <a:endParaRPr lang="en-US" sz="2200" b="0" smtClean="0">
              <a:latin typeface="Sego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noChangeArrowheads="1"/>
          </p:cNvSpPr>
          <p:nvPr>
            <p:ph type="body" idx="1"/>
          </p:nvPr>
        </p:nvSpPr>
        <p:spPr bwMode="auto">
          <a:xfrm>
            <a:off x="546100" y="1535113"/>
            <a:ext cx="80137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File System Type: FAT</a:t>
            </a:r>
          </a:p>
          <a:p>
            <a:pPr marL="457200" indent="-457200">
              <a:buFont typeface="Wingdings" pitchFamily="2" charset="2"/>
              <a:buNone/>
            </a:pPr>
            <a:endParaRPr lang="en-US" sz="2800" smtClean="0"/>
          </a:p>
          <a:p>
            <a:pPr marL="457200" indent="-457200">
              <a:buFont typeface="Wingdings" pitchFamily="2" charset="2"/>
              <a:buChar char="§"/>
            </a:pPr>
            <a:r>
              <a:rPr lang="en-US" sz="2000" b="0" smtClean="0"/>
              <a:t>FAT</a:t>
            </a:r>
          </a:p>
          <a:p>
            <a:pPr marL="914400" lvl="1" indent="-334963">
              <a:buClr>
                <a:schemeClr val="tx1"/>
              </a:buClr>
              <a:buSzPct val="70000"/>
              <a:buFontTx/>
              <a:buChar char="o"/>
            </a:pPr>
            <a:r>
              <a:rPr lang="en-US" sz="1800" smtClean="0"/>
              <a:t>The file allocation table (FAT) is located at the beginning of a logical volume. FAT was designed for small disks and simple folder structures.</a:t>
            </a:r>
          </a:p>
          <a:p>
            <a:pPr marL="457200" indent="-457200">
              <a:buFont typeface="Wingdings" pitchFamily="2" charset="2"/>
              <a:buChar char="§"/>
            </a:pPr>
            <a:r>
              <a:rPr lang="en-US" sz="2000" b="0" smtClean="0"/>
              <a:t>Two copies of the FAT are stored on the volume. </a:t>
            </a:r>
          </a:p>
          <a:p>
            <a:pPr marL="914400" lvl="1" indent="-334963">
              <a:buClr>
                <a:schemeClr val="tx1"/>
              </a:buClr>
              <a:buSzPct val="70000"/>
              <a:buFontTx/>
              <a:buChar char="o"/>
            </a:pPr>
            <a:r>
              <a:rPr lang="en-US" sz="1800" smtClean="0"/>
              <a:t>If one copy of the FAT becomes corrupted, the other FAT is used.</a:t>
            </a:r>
          </a:p>
          <a:p>
            <a:pPr marL="457200" indent="-457200">
              <a:buFont typeface="Wingdings" pitchFamily="2" charset="2"/>
              <a:buNone/>
            </a:pPr>
            <a:endParaRPr lang="en-US" sz="1800" b="0" smtClean="0"/>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a:p>
            <a:pPr marL="457200" indent="-457200">
              <a:buFont typeface="Wingdings" pitchFamily="2" charset="2"/>
              <a:buNone/>
            </a:pPr>
            <a:endParaRPr lang="en-US" sz="1800" b="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noChangeArrowheads="1"/>
          </p:cNvSpPr>
          <p:nvPr>
            <p:ph type="body" idx="1"/>
          </p:nvPr>
        </p:nvSpPr>
        <p:spPr bwMode="auto">
          <a:xfrm>
            <a:off x="546100" y="1535113"/>
            <a:ext cx="80010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FAT File System </a:t>
            </a:r>
          </a:p>
          <a:p>
            <a:pPr marL="457200" indent="-457200">
              <a:buFont typeface="Wingdings" pitchFamily="2" charset="2"/>
              <a:buNone/>
            </a:pPr>
            <a:endParaRPr lang="en-US" sz="2000" smtClean="0"/>
          </a:p>
          <a:p>
            <a:pPr marL="471488" lvl="1" indent="-342900">
              <a:buClr>
                <a:schemeClr val="tx1"/>
              </a:buClr>
              <a:buSzPct val="70000"/>
              <a:buFont typeface="Wingdings" pitchFamily="2" charset="2"/>
              <a:buChar char="§"/>
            </a:pPr>
            <a:r>
              <a:rPr lang="en-US" sz="2000" smtClean="0"/>
              <a:t>FAT16—MS-DOS through Microsoft Windows 2000:</a:t>
            </a:r>
          </a:p>
          <a:p>
            <a:pPr marL="814388" lvl="2" indent="-457200">
              <a:buSzPct val="70000"/>
              <a:buFontTx/>
              <a:buChar char="o"/>
            </a:pPr>
            <a:r>
              <a:rPr lang="en-US" sz="1800" smtClean="0"/>
              <a:t>Maximum drive size was limited to 4 GB.</a:t>
            </a:r>
          </a:p>
          <a:p>
            <a:pPr marL="814388" lvl="2" indent="-457200">
              <a:buSzPct val="70000"/>
              <a:buFontTx/>
              <a:buChar char="o"/>
            </a:pPr>
            <a:r>
              <a:rPr lang="en-US" sz="1800" smtClean="0"/>
              <a:t>Maximum volume size was limited to 2 GB.</a:t>
            </a:r>
          </a:p>
          <a:p>
            <a:pPr marL="814388" lvl="2" indent="-457200">
              <a:buSzPct val="70000"/>
              <a:buFontTx/>
              <a:buChar char="o"/>
            </a:pPr>
            <a:r>
              <a:rPr lang="en-US" sz="1800" smtClean="0"/>
              <a:t>There was no built-in file system security or compression.</a:t>
            </a:r>
          </a:p>
          <a:p>
            <a:pPr marL="471488" lvl="1" indent="-342900">
              <a:buClr>
                <a:schemeClr val="tx1"/>
              </a:buClr>
              <a:buSzPct val="70000"/>
              <a:buFont typeface="Wingdings" pitchFamily="2" charset="2"/>
              <a:buChar char="§"/>
            </a:pPr>
            <a:r>
              <a:rPr lang="en-US" sz="2000" smtClean="0"/>
              <a:t>FAT32—Windows 95OSR2 to present:</a:t>
            </a:r>
          </a:p>
          <a:p>
            <a:pPr marL="814388" lvl="2" indent="-457200">
              <a:buSzPct val="70000"/>
              <a:buFontTx/>
              <a:buChar char="o"/>
            </a:pPr>
            <a:r>
              <a:rPr lang="en-US" sz="1800" smtClean="0"/>
              <a:t>Maximum volume size was limited to 32 GB.</a:t>
            </a:r>
          </a:p>
          <a:p>
            <a:pPr marL="814388" lvl="2" indent="-457200">
              <a:buSzPct val="70000"/>
              <a:buFontTx/>
              <a:buChar char="o"/>
            </a:pPr>
            <a:r>
              <a:rPr lang="en-US" sz="1800" smtClean="0"/>
              <a:t>The file size limit was 4 GB.</a:t>
            </a:r>
          </a:p>
          <a:p>
            <a:pPr marL="814388" lvl="2" indent="-457200">
              <a:buSzPct val="70000"/>
              <a:buFontTx/>
              <a:buChar char="o"/>
            </a:pPr>
            <a:r>
              <a:rPr lang="en-US" sz="1800" smtClean="0"/>
              <a:t>There was no built-in file system security or compression.</a:t>
            </a:r>
          </a:p>
          <a:p>
            <a:pPr marL="471488" lvl="1" indent="-342900">
              <a:buFont typeface="Wingdings" pitchFamily="2" charset="2"/>
              <a:buChar char="§"/>
            </a:pPr>
            <a:endParaRPr lang="en-US" sz="1800" smtClean="0"/>
          </a:p>
          <a:p>
            <a:pPr marL="457200" indent="-457200">
              <a:buFont typeface="Wingdings" pitchFamily="2" charset="2"/>
              <a:buNone/>
            </a:pPr>
            <a:endParaRPr lang="en-US" sz="1800" b="0" smtClean="0"/>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a:p>
            <a:pPr marL="457200" indent="-457200">
              <a:buFont typeface="Wingdings" pitchFamily="2" charset="2"/>
              <a:buNone/>
            </a:pPr>
            <a:endParaRPr lang="en-US" sz="1800" b="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3"/>
          <p:cNvSpPr>
            <a:spLocks noGrp="1" noChangeArrowheads="1"/>
          </p:cNvSpPr>
          <p:nvPr>
            <p:ph type="body" idx="1"/>
          </p:nvPr>
        </p:nvSpPr>
        <p:spPr bwMode="auto">
          <a:xfrm>
            <a:off x="546100" y="1535113"/>
            <a:ext cx="79883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File System Type: NT File System (NTFS)</a:t>
            </a:r>
          </a:p>
          <a:p>
            <a:pPr marL="457200" indent="-457200">
              <a:buFont typeface="Wingdings" pitchFamily="2" charset="2"/>
              <a:buNone/>
            </a:pPr>
            <a:endParaRPr lang="en-US" sz="2000" smtClean="0"/>
          </a:p>
          <a:p>
            <a:pPr marL="457200" indent="-457200">
              <a:buFont typeface="Wingdings" pitchFamily="2" charset="2"/>
              <a:buChar char="§"/>
            </a:pPr>
            <a:r>
              <a:rPr lang="en-US" sz="2000" b="0" smtClean="0"/>
              <a:t>NTFS is the preferred Windows file system for Microsoft Windows NT.</a:t>
            </a:r>
          </a:p>
          <a:p>
            <a:pPr marL="457200" indent="-457200">
              <a:buFont typeface="Wingdings" pitchFamily="2" charset="2"/>
              <a:buChar char="§"/>
            </a:pPr>
            <a:r>
              <a:rPr lang="en-US" sz="2000" b="0" smtClean="0"/>
              <a:t>Has the capability to recover from some disk-related errors automatically. (FAT32 does not have this ability.)</a:t>
            </a:r>
          </a:p>
          <a:p>
            <a:pPr marL="457200" indent="-457200">
              <a:buFont typeface="Wingdings" pitchFamily="2" charset="2"/>
              <a:buChar char="§"/>
            </a:pPr>
            <a:r>
              <a:rPr lang="en-US" sz="2000" b="0" smtClean="0"/>
              <a:t>Maximum file size is 16 TB.</a:t>
            </a:r>
          </a:p>
          <a:p>
            <a:pPr marL="457200" indent="-457200">
              <a:buFont typeface="Wingdings" pitchFamily="2" charset="2"/>
              <a:buChar char="§"/>
            </a:pPr>
            <a:r>
              <a:rPr lang="en-US" sz="2000" b="0" smtClean="0"/>
              <a:t>Supports larger hard drives. </a:t>
            </a:r>
          </a:p>
          <a:p>
            <a:pPr marL="914400" lvl="1" indent="-342900">
              <a:buClr>
                <a:schemeClr val="tx1"/>
              </a:buClr>
              <a:buSzPct val="70000"/>
              <a:buFontTx/>
              <a:buChar char="o"/>
            </a:pPr>
            <a:r>
              <a:rPr lang="en-US" sz="1800" smtClean="0"/>
              <a:t>The recommended size is 2 TB, but much larger sizes are possible (up to 256 TB).</a:t>
            </a:r>
          </a:p>
          <a:p>
            <a:pPr marL="457200" indent="-457200">
              <a:buFont typeface="Wingdings" pitchFamily="2" charset="2"/>
              <a:buChar char="§"/>
            </a:pPr>
            <a:r>
              <a:rPr lang="en-US" sz="2000" b="0" smtClean="0"/>
              <a:t>Provides better security through the use of NTFS permissions and encryption to restrict access to specific files and approved users.</a:t>
            </a:r>
          </a:p>
          <a:p>
            <a:pPr marL="914400" lvl="1" indent="-342900">
              <a:buFont typeface="Wingdings" pitchFamily="2" charset="2"/>
              <a:buChar char="§"/>
            </a:pPr>
            <a:endParaRPr lang="en-US" sz="1800" smtClean="0"/>
          </a:p>
          <a:p>
            <a:pPr marL="457200" indent="-457200">
              <a:buFont typeface="Wingdings" pitchFamily="2" charset="2"/>
              <a:buNone/>
            </a:pPr>
            <a:endParaRPr lang="en-US" sz="1800" b="0" smtClean="0"/>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a:p>
            <a:pPr marL="457200" indent="-457200">
              <a:buFont typeface="Wingdings" pitchFamily="2" charset="2"/>
              <a:buNone/>
            </a:pPr>
            <a:endParaRPr lang="en-US" sz="1800" b="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518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a:t>NTFS</a:t>
            </a:r>
          </a:p>
          <a:p>
            <a:pPr marL="0" indent="0">
              <a:buFont typeface="Wingdings" charset="2"/>
              <a:buNone/>
              <a:defRPr/>
            </a:pPr>
            <a:r>
              <a:rPr lang="en-US" sz="2000" b="0" dirty="0" smtClean="0"/>
              <a:t>The folder created on an NTFS volume (left) enables the user to secure the resource as displayed on the Security tab. The Fat32Folder (right), created on a FAT32 volume, does not.</a:t>
            </a:r>
          </a:p>
          <a:p>
            <a:pPr marL="457200" indent="-457200">
              <a:buFont typeface="Wingdings" pitchFamily="2" charset="2"/>
              <a:buChar char="§"/>
              <a:defRPr/>
            </a:pPr>
            <a:endParaRPr lang="en-US" sz="1800" b="0" dirty="0" smtClean="0"/>
          </a:p>
          <a:p>
            <a:pPr marL="457200" indent="-457200">
              <a:buFont typeface="Wingdings" pitchFamily="2" charset="2"/>
              <a:buChar char="§"/>
              <a:defRPr/>
            </a:pPr>
            <a:endParaRPr lang="en-US" sz="1800" b="0" dirty="0" smtClean="0"/>
          </a:p>
          <a:p>
            <a:pPr marL="0" indent="0">
              <a:buFont typeface="Wingdings" charset="2"/>
              <a:buNone/>
              <a:defRPr/>
            </a:pPr>
            <a:endParaRPr lang="en-US" sz="1800" b="0" dirty="0" smtClean="0"/>
          </a:p>
        </p:txBody>
      </p:sp>
      <p:grpSp>
        <p:nvGrpSpPr>
          <p:cNvPr id="26626" name="Group 4"/>
          <p:cNvGrpSpPr>
            <a:grpSpLocks/>
          </p:cNvGrpSpPr>
          <p:nvPr/>
        </p:nvGrpSpPr>
        <p:grpSpPr bwMode="auto">
          <a:xfrm>
            <a:off x="1690688" y="3086100"/>
            <a:ext cx="5880100" cy="3440113"/>
            <a:chOff x="1441293" y="2865438"/>
            <a:chExt cx="6139020" cy="3660774"/>
          </a:xfrm>
        </p:grpSpPr>
        <p:pic>
          <p:nvPicPr>
            <p:cNvPr id="26627" name="Picture 2"/>
            <p:cNvPicPr>
              <a:picLocks noChangeAspect="1"/>
            </p:cNvPicPr>
            <p:nvPr/>
          </p:nvPicPr>
          <p:blipFill>
            <a:blip r:embed="rId3"/>
            <a:srcRect/>
            <a:stretch>
              <a:fillRect/>
            </a:stretch>
          </p:blipFill>
          <p:spPr bwMode="auto">
            <a:xfrm>
              <a:off x="1441293" y="2865438"/>
              <a:ext cx="2832203" cy="3660774"/>
            </a:xfrm>
            <a:prstGeom prst="rect">
              <a:avLst/>
            </a:prstGeom>
            <a:noFill/>
            <a:ln w="9525">
              <a:noFill/>
              <a:miter lim="800000"/>
              <a:headEnd/>
              <a:tailEnd/>
            </a:ln>
          </p:spPr>
        </p:pic>
        <p:pic>
          <p:nvPicPr>
            <p:cNvPr id="26628" name="Picture 3"/>
            <p:cNvPicPr>
              <a:picLocks noChangeAspect="1"/>
            </p:cNvPicPr>
            <p:nvPr/>
          </p:nvPicPr>
          <p:blipFill>
            <a:blip r:embed="rId4"/>
            <a:srcRect/>
            <a:stretch>
              <a:fillRect/>
            </a:stretch>
          </p:blipFill>
          <p:spPr bwMode="auto">
            <a:xfrm>
              <a:off x="4838701" y="2961381"/>
              <a:ext cx="2741612" cy="3564831"/>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NTFS (continued)</a:t>
            </a:r>
          </a:p>
          <a:p>
            <a:pPr marL="457200" indent="-457200">
              <a:buFont typeface="Wingdings" pitchFamily="2" charset="2"/>
              <a:buNone/>
              <a:defRPr/>
            </a:pPr>
            <a:endParaRPr lang="en-US" sz="700" dirty="0"/>
          </a:p>
          <a:p>
            <a:pPr marL="0" indent="0">
              <a:buFont typeface="Wingdings" charset="2"/>
              <a:buNone/>
              <a:defRPr/>
            </a:pPr>
            <a:r>
              <a:rPr lang="en-US" sz="2000" b="0" dirty="0" smtClean="0"/>
              <a:t>Formatted volumes allow for compression and encryption.</a:t>
            </a:r>
          </a:p>
          <a:p>
            <a:pPr marL="457200" indent="-457200">
              <a:buFont typeface="Wingdings" pitchFamily="2" charset="2"/>
              <a:buChar char="§"/>
              <a:defRPr/>
            </a:pPr>
            <a:endParaRPr lang="en-US" sz="1800" b="0" dirty="0" smtClean="0"/>
          </a:p>
          <a:p>
            <a:pPr marL="457200" indent="-457200">
              <a:buFont typeface="Wingdings" pitchFamily="2" charset="2"/>
              <a:buChar char="§"/>
              <a:defRPr/>
            </a:pPr>
            <a:endParaRPr lang="en-US" sz="1800" b="0" dirty="0" smtClean="0"/>
          </a:p>
          <a:p>
            <a:pPr marL="0" indent="0">
              <a:buFont typeface="Wingdings" charset="2"/>
              <a:buNone/>
              <a:defRPr/>
            </a:pPr>
            <a:endParaRPr lang="en-US" sz="1800" b="0" dirty="0" smtClean="0"/>
          </a:p>
        </p:txBody>
      </p:sp>
      <p:pic>
        <p:nvPicPr>
          <p:cNvPr id="28674" name="Picture 1"/>
          <p:cNvPicPr>
            <a:picLocks noChangeAspect="1"/>
          </p:cNvPicPr>
          <p:nvPr/>
        </p:nvPicPr>
        <p:blipFill>
          <a:blip r:embed="rId3"/>
          <a:srcRect/>
          <a:stretch>
            <a:fillRect/>
          </a:stretch>
        </p:blipFill>
        <p:spPr bwMode="auto">
          <a:xfrm>
            <a:off x="2827338" y="2560638"/>
            <a:ext cx="3470275" cy="39703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noChangeArrowheads="1"/>
          </p:cNvSpPr>
          <p:nvPr>
            <p:ph type="body" idx="1"/>
          </p:nvPr>
        </p:nvSpPr>
        <p:spPr bwMode="auto">
          <a:xfrm>
            <a:off x="546100" y="1535113"/>
            <a:ext cx="51689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Identifying File System Type</a:t>
            </a:r>
          </a:p>
          <a:p>
            <a:pPr marL="457200" indent="-457200">
              <a:buFont typeface="Wingdings" pitchFamily="2" charset="2"/>
              <a:buChar char="§"/>
            </a:pPr>
            <a:r>
              <a:rPr lang="en-US" sz="2000" b="0" smtClean="0"/>
              <a:t>Identify the file system type using the graphical user interface (GUI) or the command-line interface (CLI).</a:t>
            </a:r>
          </a:p>
          <a:p>
            <a:pPr marL="457200" indent="-457200">
              <a:buFont typeface="Wingdings" pitchFamily="2" charset="2"/>
              <a:buChar char="§"/>
            </a:pPr>
            <a:r>
              <a:rPr lang="en-US" sz="2000" b="0" smtClean="0"/>
              <a:t>One method using the GUI: </a:t>
            </a:r>
          </a:p>
          <a:p>
            <a:pPr marL="914400" lvl="1" indent="-342900">
              <a:buClr>
                <a:schemeClr val="tx1"/>
              </a:buClr>
              <a:buSzPct val="70000"/>
              <a:buFontTx/>
              <a:buChar char="o"/>
            </a:pPr>
            <a:r>
              <a:rPr lang="en-US" sz="1800" smtClean="0"/>
              <a:t>Click Start, then click Computer.</a:t>
            </a:r>
          </a:p>
          <a:p>
            <a:pPr marL="914400" lvl="1" indent="-342900">
              <a:buClr>
                <a:schemeClr val="tx1"/>
              </a:buClr>
              <a:buSzPct val="70000"/>
              <a:buFontTx/>
              <a:buChar char="o"/>
            </a:pPr>
            <a:r>
              <a:rPr lang="en-US" sz="1800" smtClean="0"/>
              <a:t>Under Hard Disk Drives, right-click a drive and click Properties.</a:t>
            </a:r>
          </a:p>
          <a:p>
            <a:pPr marL="914400" lvl="1" indent="-342900">
              <a:buClr>
                <a:schemeClr val="tx1"/>
              </a:buClr>
              <a:buSzPct val="70000"/>
              <a:buFontTx/>
              <a:buChar char="o"/>
            </a:pPr>
            <a:r>
              <a:rPr lang="en-US" sz="1800" smtClean="0"/>
              <a:t>The file system that the drive uses is listed on the General tab under File System as shown here.</a:t>
            </a:r>
          </a:p>
          <a:p>
            <a:pPr marL="914400" lvl="1" indent="-342900">
              <a:buFont typeface="Wingdings" pitchFamily="2" charset="2"/>
              <a:buChar char="§"/>
            </a:pPr>
            <a:endParaRPr lang="en-US" sz="1800" smtClean="0"/>
          </a:p>
          <a:p>
            <a:pPr marL="457200" indent="-457200">
              <a:buFont typeface="Wingdings" pitchFamily="2" charset="2"/>
              <a:buNone/>
            </a:pPr>
            <a:endParaRPr lang="en-US" sz="1800" b="0" smtClean="0"/>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a:p>
            <a:pPr marL="457200" indent="-457200">
              <a:buFont typeface="Wingdings" pitchFamily="2" charset="2"/>
              <a:buNone/>
            </a:pPr>
            <a:endParaRPr lang="en-US" sz="1800" b="0" smtClean="0"/>
          </a:p>
        </p:txBody>
      </p:sp>
      <p:pic>
        <p:nvPicPr>
          <p:cNvPr id="30722" name="Picture 2"/>
          <p:cNvPicPr>
            <a:picLocks noChangeAspect="1"/>
          </p:cNvPicPr>
          <p:nvPr/>
        </p:nvPicPr>
        <p:blipFill>
          <a:blip r:embed="rId3"/>
          <a:srcRect/>
          <a:stretch>
            <a:fillRect/>
          </a:stretch>
        </p:blipFill>
        <p:spPr bwMode="auto">
          <a:xfrm>
            <a:off x="5683250" y="2235200"/>
            <a:ext cx="2998788" cy="3968750"/>
          </a:xfrm>
          <a:prstGeom prst="rect">
            <a:avLst/>
          </a:prstGeom>
          <a:noFill/>
          <a:ln w="9525">
            <a:noFill/>
            <a:miter lim="800000"/>
            <a:headEnd/>
            <a:tailEnd/>
          </a:ln>
        </p:spPr>
      </p:pic>
      <p:sp>
        <p:nvSpPr>
          <p:cNvPr id="4" name="Right Arrow 3"/>
          <p:cNvSpPr/>
          <p:nvPr/>
        </p:nvSpPr>
        <p:spPr bwMode="auto">
          <a:xfrm rot="8976011">
            <a:off x="6921500" y="2998788"/>
            <a:ext cx="977900" cy="485775"/>
          </a:xfrm>
          <a:prstGeom prst="rightArrow">
            <a:avLst/>
          </a:prstGeom>
          <a:solidFill>
            <a:schemeClr val="tx1"/>
          </a:solidFill>
          <a:ln w="9525" cap="flat" cmpd="sng" algn="ctr">
            <a:solidFill>
              <a:srgbClr val="333333"/>
            </a:solidFill>
            <a:prstDash val="solid"/>
            <a:round/>
            <a:headEnd type="none" w="med" len="med"/>
            <a:tailEnd type="none" w="med" len="med"/>
          </a:ln>
          <a:effectLst/>
        </p:spPr>
        <p:txBody>
          <a:bodyPr wrap="none" anchor="ctr"/>
          <a:lstStyle/>
          <a:p>
            <a:pPr algn="ctr" eaLnBrk="0" hangingPunct="0">
              <a:defRPr/>
            </a:pPr>
            <a:endParaRPr lang="en-US">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D7D981F3-AEB3-4C42-BDEE-2C96869081C7}"/>
</file>

<file path=customXml/itemProps2.xml><?xml version="1.0" encoding="utf-8"?>
<ds:datastoreItem xmlns:ds="http://schemas.openxmlformats.org/officeDocument/2006/customXml" ds:itemID="{84D1ED58-2679-4CD7-917E-37FE6CC040E3}"/>
</file>

<file path=customXml/itemProps3.xml><?xml version="1.0" encoding="utf-8"?>
<ds:datastoreItem xmlns:ds="http://schemas.openxmlformats.org/officeDocument/2006/customXml" ds:itemID="{3D4865AB-9CF6-4C34-B739-9A63F0CA70B5}"/>
</file>

<file path=docProps/app.xml><?xml version="1.0" encoding="utf-8"?>
<Properties xmlns="http://schemas.openxmlformats.org/officeDocument/2006/extended-properties" xmlns:vt="http://schemas.openxmlformats.org/officeDocument/2006/docPropsVTypes">
  <Template>Eli_Guidelines_New</Template>
  <TotalTime>2721</TotalTime>
  <Words>908</Words>
  <Application>Microsoft Office PowerPoint</Application>
  <PresentationFormat>On-screen Show (4:3)</PresentationFormat>
  <Paragraphs>140</Paragraphs>
  <Slides>14</Slides>
  <Notes>14</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14</vt:i4>
      </vt:variant>
    </vt:vector>
  </HeadingPairs>
  <TitlesOfParts>
    <vt:vector size="20" baseType="lpstr">
      <vt:lpstr>Arial Narrow</vt:lpstr>
      <vt:lpstr>Arial</vt:lpstr>
      <vt:lpstr>Wingdings</vt:lpstr>
      <vt:lpstr>Times New Roman</vt:lpstr>
      <vt:lpstr>Segoe</vt:lpstr>
      <vt:lpstr>Master_Template</vt:lpstr>
      <vt:lpstr>Understand File Systems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870</cp:revision>
  <dcterms:created xsi:type="dcterms:W3CDTF">2008-07-15T17:51:11Z</dcterms:created>
  <dcterms:modified xsi:type="dcterms:W3CDTF">2011-05-18T14:17:39Z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0x0101007647DD54ED852E4BA5F24D658FCA520E</vt:lpwstr>
  </property>
  <property fmtid="{D5CDD505-2E9C-101B-9397-08002B2CF9AE}" pid="7" name="_SourceUrl">
    <vt:lpwstr/>
  </property>
  <property fmtid="{D5CDD505-2E9C-101B-9397-08002B2CF9AE}" pid="8" name="AutoVersionDisabled">
    <vt:lpwstr>0</vt:lpwstr>
  </property>
  <property fmtid="{D5CDD505-2E9C-101B-9397-08002B2CF9AE}" pid="9" name="ItemType">
    <vt:lpwstr>1</vt:lpwstr>
  </property>
  <property fmtid="{D5CDD505-2E9C-101B-9397-08002B2CF9AE}" pid="10" name="Order">
    <vt:lpwstr/>
  </property>
  <property fmtid="{D5CDD505-2E9C-101B-9397-08002B2CF9AE}" pid="11" name="_SharedFileIndex">
    <vt:lpwstr/>
  </property>
  <property fmtid="{D5CDD505-2E9C-101B-9397-08002B2CF9AE}" pid="12" name="MetaInfo">
    <vt:lpwstr/>
  </property>
  <property fmtid="{D5CDD505-2E9C-101B-9397-08002B2CF9AE}" pid="13" name="Description">
    <vt:lpwstr/>
  </property>
</Properties>
</file>