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customXml/itemProps1.xml" ContentType="application/vnd.openxmlformats-officedocument.customXmlProperties+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customXml/itemProps2.xml" ContentType="application/vnd.openxmlformats-officedocument.customXmlPropertie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57" r:id="rId3"/>
    <p:sldId id="258" r:id="rId4"/>
    <p:sldId id="353" r:id="rId5"/>
    <p:sldId id="297" r:id="rId6"/>
    <p:sldId id="349" r:id="rId7"/>
    <p:sldId id="351" r:id="rId8"/>
    <p:sldId id="352" r:id="rId9"/>
    <p:sldId id="350" r:id="rId10"/>
    <p:sldId id="354" r:id="rId11"/>
    <p:sldId id="355" r:id="rId12"/>
    <p:sldId id="356" r:id="rId13"/>
    <p:sldId id="339" r:id="rId14"/>
    <p:sldId id="357" r:id="rId15"/>
    <p:sldId id="280" r:id="rId16"/>
  </p:sldIdLst>
  <p:sldSz cx="9144000" cy="6858000" type="screen4x3"/>
  <p:notesSz cx="7315200" cy="9601200"/>
  <p:defaultTextStyle>
    <a:defPPr>
      <a:defRPr lang="en-US"/>
    </a:defPPr>
    <a:lvl1pPr algn="l" rtl="0" fontAlgn="base">
      <a:spcBef>
        <a:spcPct val="0"/>
      </a:spcBef>
      <a:spcAft>
        <a:spcPct val="0"/>
      </a:spcAft>
      <a:defRPr b="1" kern="1200">
        <a:solidFill>
          <a:schemeClr val="tx1"/>
        </a:solidFill>
        <a:latin typeface="Arial Narrow" pitchFamily="34" charset="0"/>
        <a:ea typeface="+mn-ea"/>
        <a:cs typeface="Arial" charset="0"/>
      </a:defRPr>
    </a:lvl1pPr>
    <a:lvl2pPr marL="457200" algn="l" rtl="0" fontAlgn="base">
      <a:spcBef>
        <a:spcPct val="0"/>
      </a:spcBef>
      <a:spcAft>
        <a:spcPct val="0"/>
      </a:spcAft>
      <a:defRPr b="1" kern="1200">
        <a:solidFill>
          <a:schemeClr val="tx1"/>
        </a:solidFill>
        <a:latin typeface="Arial Narrow" pitchFamily="34" charset="0"/>
        <a:ea typeface="+mn-ea"/>
        <a:cs typeface="Arial" charset="0"/>
      </a:defRPr>
    </a:lvl2pPr>
    <a:lvl3pPr marL="914400" algn="l" rtl="0" fontAlgn="base">
      <a:spcBef>
        <a:spcPct val="0"/>
      </a:spcBef>
      <a:spcAft>
        <a:spcPct val="0"/>
      </a:spcAft>
      <a:defRPr b="1" kern="1200">
        <a:solidFill>
          <a:schemeClr val="tx1"/>
        </a:solidFill>
        <a:latin typeface="Arial Narrow" pitchFamily="34" charset="0"/>
        <a:ea typeface="+mn-ea"/>
        <a:cs typeface="Arial" charset="0"/>
      </a:defRPr>
    </a:lvl3pPr>
    <a:lvl4pPr marL="1371600" algn="l" rtl="0" fontAlgn="base">
      <a:spcBef>
        <a:spcPct val="0"/>
      </a:spcBef>
      <a:spcAft>
        <a:spcPct val="0"/>
      </a:spcAft>
      <a:defRPr b="1" kern="1200">
        <a:solidFill>
          <a:schemeClr val="tx1"/>
        </a:solidFill>
        <a:latin typeface="Arial Narrow" pitchFamily="34" charset="0"/>
        <a:ea typeface="+mn-ea"/>
        <a:cs typeface="Arial" charset="0"/>
      </a:defRPr>
    </a:lvl4pPr>
    <a:lvl5pPr marL="1828800" algn="l" rtl="0" fontAlgn="base">
      <a:spcBef>
        <a:spcPct val="0"/>
      </a:spcBef>
      <a:spcAft>
        <a:spcPct val="0"/>
      </a:spcAft>
      <a:defRPr b="1" kern="1200">
        <a:solidFill>
          <a:schemeClr val="tx1"/>
        </a:solidFill>
        <a:latin typeface="Arial Narrow" pitchFamily="34" charset="0"/>
        <a:ea typeface="+mn-ea"/>
        <a:cs typeface="Arial" charset="0"/>
      </a:defRPr>
    </a:lvl5pPr>
    <a:lvl6pPr marL="2286000" algn="l" defTabSz="914400" rtl="0" eaLnBrk="1" latinLnBrk="0" hangingPunct="1">
      <a:defRPr b="1" kern="1200">
        <a:solidFill>
          <a:schemeClr val="tx1"/>
        </a:solidFill>
        <a:latin typeface="Arial Narrow" pitchFamily="34" charset="0"/>
        <a:ea typeface="+mn-ea"/>
        <a:cs typeface="Arial" charset="0"/>
      </a:defRPr>
    </a:lvl6pPr>
    <a:lvl7pPr marL="2743200" algn="l" defTabSz="914400" rtl="0" eaLnBrk="1" latinLnBrk="0" hangingPunct="1">
      <a:defRPr b="1" kern="1200">
        <a:solidFill>
          <a:schemeClr val="tx1"/>
        </a:solidFill>
        <a:latin typeface="Arial Narrow" pitchFamily="34" charset="0"/>
        <a:ea typeface="+mn-ea"/>
        <a:cs typeface="Arial" charset="0"/>
      </a:defRPr>
    </a:lvl7pPr>
    <a:lvl8pPr marL="3200400" algn="l" defTabSz="914400" rtl="0" eaLnBrk="1" latinLnBrk="0" hangingPunct="1">
      <a:defRPr b="1" kern="1200">
        <a:solidFill>
          <a:schemeClr val="tx1"/>
        </a:solidFill>
        <a:latin typeface="Arial Narrow" pitchFamily="34" charset="0"/>
        <a:ea typeface="+mn-ea"/>
        <a:cs typeface="Arial" charset="0"/>
      </a:defRPr>
    </a:lvl8pPr>
    <a:lvl9pPr marL="3657600" algn="l" defTabSz="914400" rtl="0" eaLnBrk="1" latinLnBrk="0" hangingPunct="1">
      <a:defRPr b="1" kern="1200">
        <a:solidFill>
          <a:schemeClr val="tx1"/>
        </a:solidFill>
        <a:latin typeface="Arial Narrow" pitchFamily="34"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Zeshan Sattar" initials="" lastIdx="12" clrIdx="0"/>
  <p:cmAuthor id="1" name="MPTC" initials="" lastIdx="1" clrIdx="1"/>
  <p:cmAuthor id="2" name="Michael Teske" initials="" lastIdx="9" clrIdx="2"/>
  <p:cmAuthor id="3" name="Copyeditor" initials="" lastIdx="5"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E4B12E"/>
    <a:srgbClr val="FFC536"/>
    <a:srgbClr val="F4F4F4"/>
    <a:srgbClr val="FF0000"/>
    <a:srgbClr val="E8F6E4"/>
    <a:srgbClr val="EEEFD7"/>
    <a:srgbClr val="FF33CC"/>
    <a:srgbClr val="BBCDE3"/>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711" autoAdjust="0"/>
    <p:restoredTop sz="86482" autoAdjust="0"/>
  </p:normalViewPr>
  <p:slideViewPr>
    <p:cSldViewPr snapToGrid="0">
      <p:cViewPr>
        <p:scale>
          <a:sx n="68" d="100"/>
          <a:sy n="68" d="100"/>
        </p:scale>
        <p:origin x="-870" y="-552"/>
      </p:cViewPr>
      <p:guideLst>
        <p:guide orient="horz" pos="307"/>
        <p:guide orient="horz" pos="478"/>
        <p:guide orient="horz" pos="709"/>
        <p:guide orient="horz" pos="4142"/>
        <p:guide orient="horz" pos="3873"/>
        <p:guide pos="549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9" d="100"/>
          <a:sy n="59" d="100"/>
        </p:scale>
        <p:origin x="-1620" y="-78"/>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170238" cy="47942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lvl1pPr defTabSz="960438">
              <a:defRPr sz="1300" b="0">
                <a:latin typeface="Arial" charset="0"/>
              </a:defRPr>
            </a:lvl1pPr>
          </a:lstStyle>
          <a:p>
            <a:endParaRPr lang="en-US"/>
          </a:p>
        </p:txBody>
      </p:sp>
      <p:sp>
        <p:nvSpPr>
          <p:cNvPr id="5123" name="Rectangle 3"/>
          <p:cNvSpPr>
            <a:spLocks noGrp="1" noChangeArrowheads="1"/>
          </p:cNvSpPr>
          <p:nvPr>
            <p:ph type="dt" idx="1"/>
          </p:nvPr>
        </p:nvSpPr>
        <p:spPr bwMode="auto">
          <a:xfrm>
            <a:off x="4143375" y="0"/>
            <a:ext cx="3170238" cy="47942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lvl1pPr algn="r" defTabSz="960438">
              <a:defRPr sz="1300" b="0">
                <a:latin typeface="Arial" charset="0"/>
              </a:defRPr>
            </a:lvl1pPr>
          </a:lstStyle>
          <a:p>
            <a:endParaRPr lang="en-US"/>
          </a:p>
        </p:txBody>
      </p:sp>
      <p:sp>
        <p:nvSpPr>
          <p:cNvPr id="13316"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730250" y="4559300"/>
            <a:ext cx="5854700" cy="4321175"/>
          </a:xfrm>
          <a:prstGeom prst="rect">
            <a:avLst/>
          </a:prstGeom>
          <a:noFill/>
          <a:ln w="9525">
            <a:noFill/>
            <a:miter lim="800000"/>
            <a:headEnd/>
            <a:tailEnd/>
          </a:ln>
        </p:spPr>
        <p:txBody>
          <a:bodyPr vert="horz" wrap="square" lIns="96103" tIns="48052" rIns="96103" bIns="4805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p:spPr>
        <p:txBody>
          <a:bodyPr vert="horz" wrap="square" lIns="96103" tIns="48052" rIns="96103" bIns="48052" numCol="1" anchor="b" anchorCtr="0" compatLnSpc="1">
            <a:prstTxWarp prst="textNoShape">
              <a:avLst/>
            </a:prstTxWarp>
          </a:bodyPr>
          <a:lstStyle>
            <a:lvl1pPr defTabSz="960438">
              <a:defRPr sz="1300" b="0">
                <a:latin typeface="Arial" charset="0"/>
              </a:defRPr>
            </a:lvl1pPr>
          </a:lstStyle>
          <a:p>
            <a:endParaRPr lang="en-US"/>
          </a:p>
        </p:txBody>
      </p:sp>
      <p:sp>
        <p:nvSpPr>
          <p:cNvPr id="5127"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p:spPr>
        <p:txBody>
          <a:bodyPr vert="horz" wrap="square" lIns="96103" tIns="48052" rIns="96103" bIns="48052" numCol="1" anchor="b" anchorCtr="0" compatLnSpc="1">
            <a:prstTxWarp prst="textNoShape">
              <a:avLst/>
            </a:prstTxWarp>
          </a:bodyPr>
          <a:lstStyle>
            <a:lvl1pPr algn="r" defTabSz="960438">
              <a:defRPr sz="1300" b="0">
                <a:latin typeface="Arial" charset="0"/>
              </a:defRPr>
            </a:lvl1pPr>
          </a:lstStyle>
          <a:p>
            <a:fld id="{B9DD2714-4449-4874-B191-88DC00AE8E02}"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a:ln/>
        </p:spPr>
      </p:sp>
      <p:sp>
        <p:nvSpPr>
          <p:cNvPr id="15362" name="Notes Placeholder 2"/>
          <p:cNvSpPr>
            <a:spLocks noGrp="1"/>
          </p:cNvSpPr>
          <p:nvPr>
            <p:ph type="body" idx="1"/>
          </p:nvPr>
        </p:nvSpPr>
        <p:spPr/>
        <p:txBody>
          <a:bodyPr/>
          <a:lstStyle/>
          <a:p>
            <a:endParaRPr lang="en-US" smtClean="0"/>
          </a:p>
        </p:txBody>
      </p:sp>
      <p:sp>
        <p:nvSpPr>
          <p:cNvPr id="15363" name="Slide Number Placeholder 3"/>
          <p:cNvSpPr>
            <a:spLocks noGrp="1"/>
          </p:cNvSpPr>
          <p:nvPr>
            <p:ph type="sldNum" sz="quarter" idx="5"/>
          </p:nvPr>
        </p:nvSpPr>
        <p:spPr>
          <a:noFill/>
        </p:spPr>
        <p:txBody>
          <a:bodyPr/>
          <a:lstStyle/>
          <a:p>
            <a:fld id="{AF91BEB0-8EBE-46FD-A234-2B9ED05C1A2B}"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noTextEdit="1"/>
          </p:cNvSpPr>
          <p:nvPr>
            <p:ph type="sldImg"/>
          </p:nvPr>
        </p:nvSpPr>
        <p:spPr>
          <a:ln/>
        </p:spPr>
      </p:sp>
      <p:sp>
        <p:nvSpPr>
          <p:cNvPr id="33794" name="Notes Placeholder 2"/>
          <p:cNvSpPr>
            <a:spLocks noGrp="1"/>
          </p:cNvSpPr>
          <p:nvPr>
            <p:ph type="body" idx="1"/>
          </p:nvPr>
        </p:nvSpPr>
        <p:spPr/>
        <p:txBody>
          <a:bodyPr/>
          <a:lstStyle/>
          <a:p>
            <a:pPr marL="171450" indent="-171450"/>
            <a:r>
              <a:rPr lang="en-US" smtClean="0"/>
              <a:t>A network-capable printer can be added as a local printer by adding that printer’s IP address as a local port.</a:t>
            </a:r>
          </a:p>
        </p:txBody>
      </p:sp>
      <p:sp>
        <p:nvSpPr>
          <p:cNvPr id="33795" name="Slide Number Placeholder 3"/>
          <p:cNvSpPr>
            <a:spLocks noGrp="1"/>
          </p:cNvSpPr>
          <p:nvPr>
            <p:ph type="sldNum" sz="quarter" idx="5"/>
          </p:nvPr>
        </p:nvSpPr>
        <p:spPr>
          <a:noFill/>
        </p:spPr>
        <p:txBody>
          <a:bodyPr/>
          <a:lstStyle/>
          <a:p>
            <a:fld id="{594D022C-6930-47BD-B0E8-F99609B15D02}" type="slidenum">
              <a:rPr lang="en-US"/>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noTextEdit="1"/>
          </p:cNvSpPr>
          <p:nvPr>
            <p:ph type="sldImg"/>
          </p:nvPr>
        </p:nvSpPr>
        <p:spPr>
          <a:ln/>
        </p:spPr>
      </p:sp>
      <p:sp>
        <p:nvSpPr>
          <p:cNvPr id="35842" name="Notes Placeholder 2"/>
          <p:cNvSpPr>
            <a:spLocks noGrp="1"/>
          </p:cNvSpPr>
          <p:nvPr>
            <p:ph type="body" idx="1"/>
          </p:nvPr>
        </p:nvSpPr>
        <p:spPr/>
        <p:txBody>
          <a:bodyPr/>
          <a:lstStyle/>
          <a:p>
            <a:pPr marL="171450" indent="-171450"/>
            <a:r>
              <a:rPr lang="en-US" smtClean="0"/>
              <a:t>You may need the printer name or IP address to connect to a network printer.</a:t>
            </a:r>
          </a:p>
        </p:txBody>
      </p:sp>
      <p:sp>
        <p:nvSpPr>
          <p:cNvPr id="35843" name="Slide Number Placeholder 3"/>
          <p:cNvSpPr>
            <a:spLocks noGrp="1"/>
          </p:cNvSpPr>
          <p:nvPr>
            <p:ph type="sldNum" sz="quarter" idx="5"/>
          </p:nvPr>
        </p:nvSpPr>
        <p:spPr>
          <a:noFill/>
        </p:spPr>
        <p:txBody>
          <a:bodyPr/>
          <a:lstStyle/>
          <a:p>
            <a:fld id="{662AA585-A9B0-47F7-9CAA-0CE71D6C9380}" type="slidenum">
              <a:rPr lang="en-US"/>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noTextEdit="1"/>
          </p:cNvSpPr>
          <p:nvPr>
            <p:ph type="sldImg"/>
          </p:nvPr>
        </p:nvSpPr>
        <p:spPr>
          <a:ln/>
        </p:spPr>
      </p:sp>
      <p:sp>
        <p:nvSpPr>
          <p:cNvPr id="37890" name="Notes Placeholder 2"/>
          <p:cNvSpPr>
            <a:spLocks noGrp="1"/>
          </p:cNvSpPr>
          <p:nvPr>
            <p:ph type="body" idx="1"/>
          </p:nvPr>
        </p:nvSpPr>
        <p:spPr/>
        <p:txBody>
          <a:bodyPr/>
          <a:lstStyle/>
          <a:p>
            <a:pPr marL="171450" indent="-171450">
              <a:buFontTx/>
              <a:buChar char="•"/>
            </a:pPr>
            <a:r>
              <a:rPr lang="en-US" smtClean="0"/>
              <a:t>Restarting the Print Spooler service is a troubleshooting method when printers stop responding or if there are several print jobs in the print queue.</a:t>
            </a:r>
          </a:p>
          <a:p>
            <a:pPr marL="171450" indent="-171450">
              <a:buFontTx/>
              <a:buChar char="•"/>
            </a:pPr>
            <a:r>
              <a:rPr lang="en-US" smtClean="0"/>
              <a:t>Restarting the Print Spooler service will clear the print queues.</a:t>
            </a:r>
          </a:p>
          <a:p>
            <a:pPr marL="171450" indent="-171450">
              <a:buFontTx/>
              <a:buChar char="•"/>
            </a:pPr>
            <a:r>
              <a:rPr lang="en-US" smtClean="0"/>
              <a:t>The default location for the spool folder is %systemroot%\system32\spool\printers.</a:t>
            </a:r>
          </a:p>
        </p:txBody>
      </p:sp>
      <p:sp>
        <p:nvSpPr>
          <p:cNvPr id="37891" name="Slide Number Placeholder 3"/>
          <p:cNvSpPr>
            <a:spLocks noGrp="1"/>
          </p:cNvSpPr>
          <p:nvPr>
            <p:ph type="sldNum" sz="quarter" idx="5"/>
          </p:nvPr>
        </p:nvSpPr>
        <p:spPr>
          <a:noFill/>
        </p:spPr>
        <p:txBody>
          <a:bodyPr/>
          <a:lstStyle/>
          <a:p>
            <a:fld id="{688921B1-9449-4BA1-B2D1-77F6D7F6237B}" type="slidenum">
              <a:rPr lang="en-US"/>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noTextEdit="1"/>
          </p:cNvSpPr>
          <p:nvPr>
            <p:ph type="sldImg"/>
          </p:nvPr>
        </p:nvSpPr>
        <p:spPr>
          <a:ln/>
        </p:spPr>
      </p:sp>
      <p:sp>
        <p:nvSpPr>
          <p:cNvPr id="39938" name="Notes Placeholder 2"/>
          <p:cNvSpPr>
            <a:spLocks noGrp="1"/>
          </p:cNvSpPr>
          <p:nvPr>
            <p:ph type="body" idx="1"/>
          </p:nvPr>
        </p:nvSpPr>
        <p:spPr/>
        <p:txBody>
          <a:bodyPr/>
          <a:lstStyle/>
          <a:p>
            <a:pPr marL="171450" indent="-171450"/>
            <a:endParaRPr lang="en-US" smtClean="0"/>
          </a:p>
        </p:txBody>
      </p:sp>
      <p:sp>
        <p:nvSpPr>
          <p:cNvPr id="39939" name="Slide Number Placeholder 3"/>
          <p:cNvSpPr>
            <a:spLocks noGrp="1"/>
          </p:cNvSpPr>
          <p:nvPr>
            <p:ph type="sldNum" sz="quarter" idx="5"/>
          </p:nvPr>
        </p:nvSpPr>
        <p:spPr>
          <a:noFill/>
        </p:spPr>
        <p:txBody>
          <a:bodyPr/>
          <a:lstStyle/>
          <a:p>
            <a:fld id="{37764C97-2A41-4DD3-9DDC-708DF70E83F6}" type="slidenum">
              <a:rPr lang="en-US"/>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noTextEdit="1"/>
          </p:cNvSpPr>
          <p:nvPr>
            <p:ph type="sldImg"/>
          </p:nvPr>
        </p:nvSpPr>
        <p:spPr>
          <a:ln/>
        </p:spPr>
      </p:sp>
      <p:sp>
        <p:nvSpPr>
          <p:cNvPr id="41986" name="Notes Placeholder 2"/>
          <p:cNvSpPr>
            <a:spLocks noGrp="1"/>
          </p:cNvSpPr>
          <p:nvPr>
            <p:ph type="body" idx="1"/>
          </p:nvPr>
        </p:nvSpPr>
        <p:spPr/>
        <p:txBody>
          <a:bodyPr/>
          <a:lstStyle/>
          <a:p>
            <a:pPr marL="171450" indent="-171450"/>
            <a:endParaRPr lang="en-US" smtClean="0"/>
          </a:p>
        </p:txBody>
      </p:sp>
      <p:sp>
        <p:nvSpPr>
          <p:cNvPr id="41987" name="Slide Number Placeholder 3"/>
          <p:cNvSpPr>
            <a:spLocks noGrp="1"/>
          </p:cNvSpPr>
          <p:nvPr>
            <p:ph type="sldNum" sz="quarter" idx="5"/>
          </p:nvPr>
        </p:nvSpPr>
        <p:spPr>
          <a:noFill/>
        </p:spPr>
        <p:txBody>
          <a:bodyPr/>
          <a:lstStyle/>
          <a:p>
            <a:fld id="{4D7F02F6-61C8-4C34-A18D-0A280B3C1D70}" type="slidenum">
              <a:rPr lang="en-US"/>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lstStyle/>
          <a:p>
            <a:pPr marL="171450" indent="-171450">
              <a:buFont typeface="Arial" pitchFamily="34" charset="0"/>
              <a:buNone/>
              <a:defRPr/>
            </a:pPr>
            <a:r>
              <a:rPr lang="en-US" dirty="0" smtClean="0"/>
              <a:t>1. What protocol does Internet printing use to send print jobs over the Internet?</a:t>
            </a:r>
          </a:p>
          <a:p>
            <a:pPr>
              <a:buFont typeface="Arial" pitchFamily="34" charset="0"/>
              <a:buNone/>
              <a:defRPr/>
            </a:pPr>
            <a:r>
              <a:rPr lang="en-US" b="1" dirty="0" smtClean="0"/>
              <a:t>HTTP</a:t>
            </a:r>
          </a:p>
          <a:p>
            <a:pPr>
              <a:buFont typeface="Arial" pitchFamily="34" charset="0"/>
              <a:buNone/>
              <a:defRPr/>
            </a:pPr>
            <a:endParaRPr lang="en-US" b="1" dirty="0" smtClean="0"/>
          </a:p>
          <a:p>
            <a:pPr marL="171450" indent="-171450">
              <a:buFont typeface="Arial" pitchFamily="34" charset="0"/>
              <a:buNone/>
              <a:defRPr/>
            </a:pPr>
            <a:r>
              <a:rPr lang="en-US" dirty="0" smtClean="0"/>
              <a:t>2. What is managed by the Print Spooler service?</a:t>
            </a:r>
          </a:p>
          <a:p>
            <a:pPr>
              <a:buFont typeface="Arial" pitchFamily="34" charset="0"/>
              <a:buNone/>
              <a:defRPr/>
            </a:pPr>
            <a:r>
              <a:rPr lang="en-US" b="1" dirty="0" smtClean="0"/>
              <a:t>All print jobs and print queues</a:t>
            </a:r>
          </a:p>
          <a:p>
            <a:pPr>
              <a:buFont typeface="Arial" pitchFamily="34" charset="0"/>
              <a:buNone/>
              <a:defRPr/>
            </a:pPr>
            <a:endParaRPr lang="en-US" b="1" dirty="0" smtClean="0"/>
          </a:p>
          <a:p>
            <a:pPr marL="171450" indent="-171450">
              <a:buFont typeface="Arial" pitchFamily="34" charset="0"/>
              <a:buNone/>
              <a:defRPr/>
            </a:pPr>
            <a:r>
              <a:rPr lang="en-US" dirty="0" smtClean="0"/>
              <a:t>3. What is required by a print queue to send jobs to a physical print device?</a:t>
            </a:r>
            <a:endParaRPr lang="en-US" i="1" dirty="0" smtClean="0"/>
          </a:p>
          <a:p>
            <a:pPr>
              <a:buFont typeface="Arial" pitchFamily="34" charset="0"/>
              <a:buNone/>
              <a:defRPr/>
            </a:pPr>
            <a:r>
              <a:rPr lang="en-US" b="1" smtClean="0"/>
              <a:t>A printer </a:t>
            </a:r>
            <a:r>
              <a:rPr lang="en-US" b="1" dirty="0" smtClean="0"/>
              <a:t>driver</a:t>
            </a:r>
            <a:endParaRPr lang="en-US" b="1" dirty="0"/>
          </a:p>
        </p:txBody>
      </p:sp>
      <p:sp>
        <p:nvSpPr>
          <p:cNvPr id="44035" name="Slide Number Placeholder 3"/>
          <p:cNvSpPr>
            <a:spLocks noGrp="1"/>
          </p:cNvSpPr>
          <p:nvPr>
            <p:ph type="sldNum" sz="quarter" idx="5"/>
          </p:nvPr>
        </p:nvSpPr>
        <p:spPr>
          <a:noFill/>
        </p:spPr>
        <p:txBody>
          <a:bodyPr/>
          <a:lstStyle/>
          <a:p>
            <a:fld id="{A7923D25-28C0-4A9E-B08B-5EFB7441ADC8}" type="slidenum">
              <a:rPr lang="en-US"/>
              <a:pPr/>
              <a:t>15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a:ln/>
        </p:spPr>
      </p:sp>
      <p:sp>
        <p:nvSpPr>
          <p:cNvPr id="17410" name="Notes Placeholder 2"/>
          <p:cNvSpPr>
            <a:spLocks noGrp="1"/>
          </p:cNvSpPr>
          <p:nvPr>
            <p:ph type="body" idx="1"/>
          </p:nvPr>
        </p:nvSpPr>
        <p:spPr/>
        <p:txBody>
          <a:bodyPr/>
          <a:lstStyle/>
          <a:p>
            <a:endParaRPr lang="en-US" smtClean="0"/>
          </a:p>
        </p:txBody>
      </p:sp>
      <p:sp>
        <p:nvSpPr>
          <p:cNvPr id="17411" name="Slide Number Placeholder 3"/>
          <p:cNvSpPr>
            <a:spLocks noGrp="1"/>
          </p:cNvSpPr>
          <p:nvPr>
            <p:ph type="sldNum" sz="quarter" idx="5"/>
          </p:nvPr>
        </p:nvSpPr>
        <p:spPr>
          <a:noFill/>
        </p:spPr>
        <p:txBody>
          <a:bodyPr/>
          <a:lstStyle/>
          <a:p>
            <a:fld id="{FC0781DA-6AFE-4810-8F2C-19043969956C}" type="slidenum">
              <a:rPr lang="en-US"/>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a:ln/>
        </p:spPr>
      </p:sp>
      <p:sp>
        <p:nvSpPr>
          <p:cNvPr id="19458" name="Notes Placeholder 2"/>
          <p:cNvSpPr>
            <a:spLocks noGrp="1"/>
          </p:cNvSpPr>
          <p:nvPr>
            <p:ph type="body" idx="1"/>
          </p:nvPr>
        </p:nvSpPr>
        <p:spPr/>
        <p:txBody>
          <a:bodyPr/>
          <a:lstStyle/>
          <a:p>
            <a:pPr marL="228600" indent="-228600">
              <a:buFontTx/>
              <a:buAutoNum type="arabicPeriod"/>
              <a:defRPr/>
            </a:pPr>
            <a:r>
              <a:rPr lang="en-US" dirty="0" smtClean="0"/>
              <a:t>The Print Spooler service</a:t>
            </a:r>
          </a:p>
          <a:p>
            <a:pPr marL="228600" indent="-228600">
              <a:buFontTx/>
              <a:buAutoNum type="arabicPeriod"/>
              <a:defRPr/>
            </a:pPr>
            <a:r>
              <a:rPr lang="en-US" dirty="0" smtClean="0"/>
              <a:t>A print queue is a representation of a print device in Windows. Opening a print queue displays active print jobs and their status.</a:t>
            </a:r>
          </a:p>
          <a:p>
            <a:pPr marL="228600" indent="-228600">
              <a:buFontTx/>
              <a:buAutoNum type="arabicPeriod"/>
              <a:defRPr/>
            </a:pPr>
            <a:r>
              <a:rPr lang="en-US" dirty="0" smtClean="0"/>
              <a:t>Internet printing makes it possible for computers running Windows 7 to use printers that are located anywhere in the world.</a:t>
            </a:r>
          </a:p>
          <a:p>
            <a:pPr>
              <a:defRPr/>
            </a:pPr>
            <a:endParaRPr lang="en-US" dirty="0" smtClean="0"/>
          </a:p>
        </p:txBody>
      </p:sp>
      <p:sp>
        <p:nvSpPr>
          <p:cNvPr id="19459" name="Slide Number Placeholder 3"/>
          <p:cNvSpPr>
            <a:spLocks noGrp="1"/>
          </p:cNvSpPr>
          <p:nvPr>
            <p:ph type="sldNum" sz="quarter" idx="5"/>
          </p:nvPr>
        </p:nvSpPr>
        <p:spPr>
          <a:noFill/>
        </p:spPr>
        <p:txBody>
          <a:bodyPr/>
          <a:lstStyle/>
          <a:p>
            <a:fld id="{0E33D370-8E57-4DC6-8B6B-1C1AB7B2C6D3}" type="slidenum">
              <a:rPr lang="en-US"/>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a:ln/>
        </p:spPr>
      </p:sp>
      <p:sp>
        <p:nvSpPr>
          <p:cNvPr id="21506" name="Notes Placeholder 2"/>
          <p:cNvSpPr>
            <a:spLocks noGrp="1"/>
          </p:cNvSpPr>
          <p:nvPr>
            <p:ph type="body" idx="1"/>
          </p:nvPr>
        </p:nvSpPr>
        <p:spPr/>
        <p:txBody>
          <a:bodyPr/>
          <a:lstStyle/>
          <a:p>
            <a:pPr marL="171450" indent="-171450">
              <a:buFontTx/>
              <a:buChar char="•"/>
            </a:pPr>
            <a:r>
              <a:rPr lang="en-US" smtClean="0"/>
              <a:t>The Print Spooler service controls printing on a Windows system. </a:t>
            </a:r>
          </a:p>
          <a:p>
            <a:pPr marL="171450" indent="-171450">
              <a:buFontTx/>
              <a:buChar char="•"/>
            </a:pPr>
            <a:r>
              <a:rPr lang="en-US" smtClean="0"/>
              <a:t>If you stop the Print Spooler service, the computer will be unable to print. </a:t>
            </a:r>
          </a:p>
          <a:p>
            <a:pPr marL="171450" indent="-171450">
              <a:buFontTx/>
              <a:buChar char="•"/>
            </a:pPr>
            <a:r>
              <a:rPr lang="en-US" smtClean="0"/>
              <a:t>If print jobs are “stuck” in the print queue, restarting the Print Spooler service will clear those jobs.</a:t>
            </a:r>
          </a:p>
          <a:p>
            <a:pPr marL="171450" indent="-171450">
              <a:buFontTx/>
              <a:buChar char="•"/>
            </a:pPr>
            <a:r>
              <a:rPr lang="en-US" smtClean="0"/>
              <a:t>Many printing issues can be related to an inappropriate print driver. Drivers should be loaded for the appropriate model and can be obtained from the manufacturer’s website. Microsoft Update can also be a resource for driver updates.</a:t>
            </a:r>
          </a:p>
        </p:txBody>
      </p:sp>
      <p:sp>
        <p:nvSpPr>
          <p:cNvPr id="21507" name="Slide Number Placeholder 3"/>
          <p:cNvSpPr>
            <a:spLocks noGrp="1"/>
          </p:cNvSpPr>
          <p:nvPr>
            <p:ph type="sldNum" sz="quarter" idx="5"/>
          </p:nvPr>
        </p:nvSpPr>
        <p:spPr>
          <a:noFill/>
        </p:spPr>
        <p:txBody>
          <a:bodyPr/>
          <a:lstStyle/>
          <a:p>
            <a:fld id="{F8C0C793-50D3-42DF-9AD3-BA9EFA9A3880}"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noTextEdit="1"/>
          </p:cNvSpPr>
          <p:nvPr>
            <p:ph type="sldImg"/>
          </p:nvPr>
        </p:nvSpPr>
        <p:spPr>
          <a:ln/>
        </p:spPr>
      </p:sp>
      <p:sp>
        <p:nvSpPr>
          <p:cNvPr id="23554" name="Notes Placeholder 2"/>
          <p:cNvSpPr>
            <a:spLocks noGrp="1"/>
          </p:cNvSpPr>
          <p:nvPr>
            <p:ph type="body" idx="1"/>
          </p:nvPr>
        </p:nvSpPr>
        <p:spPr/>
        <p:txBody>
          <a:bodyPr/>
          <a:lstStyle/>
          <a:p>
            <a:pPr marL="171450" indent="-171450"/>
            <a:r>
              <a:rPr lang="en-US" smtClean="0"/>
              <a:t>When choosing a printer type, people should consider the consumables along with the printer price. Most printers will have a cost per page, which is the price per page of consumables (paper, ink or toner, and so on). </a:t>
            </a:r>
          </a:p>
        </p:txBody>
      </p:sp>
      <p:sp>
        <p:nvSpPr>
          <p:cNvPr id="23555" name="Slide Number Placeholder 3"/>
          <p:cNvSpPr>
            <a:spLocks noGrp="1"/>
          </p:cNvSpPr>
          <p:nvPr>
            <p:ph type="sldNum" sz="quarter" idx="5"/>
          </p:nvPr>
        </p:nvSpPr>
        <p:spPr>
          <a:noFill/>
        </p:spPr>
        <p:txBody>
          <a:bodyPr/>
          <a:lstStyle/>
          <a:p>
            <a:fld id="{DF2FA30A-F534-4C7F-A920-E888160B7FB9}"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a:ln/>
        </p:spPr>
      </p:sp>
      <p:sp>
        <p:nvSpPr>
          <p:cNvPr id="25602" name="Notes Placeholder 2"/>
          <p:cNvSpPr>
            <a:spLocks noGrp="1"/>
          </p:cNvSpPr>
          <p:nvPr>
            <p:ph type="body" idx="1"/>
          </p:nvPr>
        </p:nvSpPr>
        <p:spPr/>
        <p:txBody>
          <a:bodyPr/>
          <a:lstStyle/>
          <a:p>
            <a:pPr marL="171450" indent="-171450"/>
            <a:r>
              <a:rPr lang="en-US" smtClean="0"/>
              <a:t>Wired or locally attached printers that are not network-capable can be shared from another computer or a print server device.</a:t>
            </a:r>
          </a:p>
        </p:txBody>
      </p:sp>
      <p:sp>
        <p:nvSpPr>
          <p:cNvPr id="25603" name="Slide Number Placeholder 3"/>
          <p:cNvSpPr>
            <a:spLocks noGrp="1"/>
          </p:cNvSpPr>
          <p:nvPr>
            <p:ph type="sldNum" sz="quarter" idx="5"/>
          </p:nvPr>
        </p:nvSpPr>
        <p:spPr>
          <a:noFill/>
        </p:spPr>
        <p:txBody>
          <a:bodyPr/>
          <a:lstStyle/>
          <a:p>
            <a:fld id="{69E20741-2C60-4BEF-A868-2ABC33844C6D}" type="slidenum">
              <a:rPr lang="en-US"/>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a:ln/>
        </p:spPr>
      </p:sp>
      <p:sp>
        <p:nvSpPr>
          <p:cNvPr id="27650" name="Notes Placeholder 2"/>
          <p:cNvSpPr>
            <a:spLocks noGrp="1"/>
          </p:cNvSpPr>
          <p:nvPr>
            <p:ph type="body" idx="1"/>
          </p:nvPr>
        </p:nvSpPr>
        <p:spPr/>
        <p:txBody>
          <a:bodyPr/>
          <a:lstStyle/>
          <a:p>
            <a:pPr marL="171450" indent="-171450">
              <a:buFontTx/>
              <a:buChar char="•"/>
            </a:pPr>
            <a:r>
              <a:rPr lang="en-US" smtClean="0"/>
              <a:t>Print devices will be listed in the Printers And Faxes pane.</a:t>
            </a:r>
          </a:p>
          <a:p>
            <a:pPr marL="171450" indent="-171450">
              <a:buFontTx/>
              <a:buChar char="•"/>
            </a:pPr>
            <a:r>
              <a:rPr lang="en-US" smtClean="0"/>
              <a:t>The Fax device allows a user to send a document to the Fax device (as if it were being sent to a printer). It will send the document to a fax modem if configured.</a:t>
            </a:r>
          </a:p>
          <a:p>
            <a:pPr marL="171450" indent="-171450">
              <a:buFontTx/>
              <a:buChar char="•"/>
            </a:pPr>
            <a:r>
              <a:rPr lang="en-US" smtClean="0"/>
              <a:t>The Microsoft XPS Document writer allows a user to print a document to an XML Printer Specification (XPS) standard format. This is referred to as </a:t>
            </a:r>
            <a:r>
              <a:rPr lang="en-US" i="1" smtClean="0"/>
              <a:t>printing to a file.</a:t>
            </a:r>
            <a:r>
              <a:rPr lang="en-US" smtClean="0"/>
              <a:t> You can also configure your printer to send the print job to a Print To File port. The document will be sent to a file with a .prn extension.</a:t>
            </a:r>
          </a:p>
        </p:txBody>
      </p:sp>
      <p:sp>
        <p:nvSpPr>
          <p:cNvPr id="27651" name="Slide Number Placeholder 3"/>
          <p:cNvSpPr>
            <a:spLocks noGrp="1"/>
          </p:cNvSpPr>
          <p:nvPr>
            <p:ph type="sldNum" sz="quarter" idx="5"/>
          </p:nvPr>
        </p:nvSpPr>
        <p:spPr>
          <a:noFill/>
        </p:spPr>
        <p:txBody>
          <a:bodyPr/>
          <a:lstStyle/>
          <a:p>
            <a:fld id="{1BF1F164-C20F-4847-8B09-5846F5A56AB0}" type="slidenum">
              <a:rPr lang="en-US"/>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p:txBody>
          <a:bodyPr/>
          <a:lstStyle/>
          <a:p>
            <a:pPr marL="457200" indent="-457200">
              <a:lnSpc>
                <a:spcPct val="90000"/>
              </a:lnSpc>
              <a:spcBef>
                <a:spcPct val="40000"/>
              </a:spcBef>
              <a:buSzPct val="70000"/>
              <a:buFont typeface="Wingdings" pitchFamily="2" charset="2"/>
              <a:buChar char="§"/>
              <a:defRPr/>
            </a:pPr>
            <a:r>
              <a:rPr lang="en-US" sz="1800" kern="0" dirty="0" smtClean="0">
                <a:solidFill>
                  <a:srgbClr val="000000"/>
                </a:solidFill>
                <a:latin typeface="Times New Roman" pitchFamily="18" charset="0"/>
                <a:cs typeface="Times New Roman" pitchFamily="18" charset="0"/>
              </a:rPr>
              <a:t>See What’s Printing—allows you to view what is in the print queue.</a:t>
            </a:r>
          </a:p>
          <a:p>
            <a:pPr marL="457200" indent="-457200">
              <a:lnSpc>
                <a:spcPct val="90000"/>
              </a:lnSpc>
              <a:spcBef>
                <a:spcPct val="40000"/>
              </a:spcBef>
              <a:buSzPct val="70000"/>
              <a:buFont typeface="Wingdings" pitchFamily="2" charset="2"/>
              <a:buChar char="§"/>
              <a:defRPr/>
            </a:pPr>
            <a:r>
              <a:rPr lang="en-US" sz="1800" kern="0" dirty="0" smtClean="0">
                <a:solidFill>
                  <a:srgbClr val="000000"/>
                </a:solidFill>
                <a:latin typeface="Times New Roman" pitchFamily="18" charset="0"/>
                <a:cs typeface="Times New Roman" pitchFamily="18" charset="0"/>
              </a:rPr>
              <a:t>Set As Default Printer—allows you to choose the printer that applications will send print jobs to automatically. Users do not have to select the printer every time they print.</a:t>
            </a:r>
          </a:p>
          <a:p>
            <a:pPr marL="457200" indent="-457200">
              <a:lnSpc>
                <a:spcPct val="90000"/>
              </a:lnSpc>
              <a:spcBef>
                <a:spcPct val="40000"/>
              </a:spcBef>
              <a:buSzPct val="70000"/>
              <a:buFont typeface="Wingdings" pitchFamily="2" charset="2"/>
              <a:buChar char="§"/>
              <a:defRPr/>
            </a:pPr>
            <a:r>
              <a:rPr lang="en-US" sz="1800" kern="0" dirty="0" smtClean="0">
                <a:solidFill>
                  <a:srgbClr val="000000"/>
                </a:solidFill>
                <a:latin typeface="Times New Roman" pitchFamily="18" charset="0"/>
                <a:cs typeface="Times New Roman" pitchFamily="18" charset="0"/>
              </a:rPr>
              <a:t>Printing Preferences—allows you to set default preferences when sending print jobs, such as paper orientation, finishing, and so on.</a:t>
            </a:r>
          </a:p>
          <a:p>
            <a:pPr marL="457200" indent="-457200">
              <a:lnSpc>
                <a:spcPct val="90000"/>
              </a:lnSpc>
              <a:spcBef>
                <a:spcPct val="40000"/>
              </a:spcBef>
              <a:buSzPct val="70000"/>
              <a:buFont typeface="Wingdings" pitchFamily="2" charset="2"/>
              <a:buChar char="§"/>
              <a:defRPr/>
            </a:pPr>
            <a:r>
              <a:rPr lang="en-US" sz="1800" kern="0" dirty="0" smtClean="0">
                <a:solidFill>
                  <a:srgbClr val="000000"/>
                </a:solidFill>
                <a:latin typeface="Times New Roman" pitchFamily="18" charset="0"/>
                <a:cs typeface="Times New Roman" pitchFamily="18" charset="0"/>
              </a:rPr>
              <a:t>Printer Properties—allows you to manage printer properties such as print driver, spooling, sharing, finishing, security, and so on.</a:t>
            </a:r>
          </a:p>
          <a:p>
            <a:pPr marL="457200" indent="-457200">
              <a:lnSpc>
                <a:spcPct val="90000"/>
              </a:lnSpc>
              <a:spcBef>
                <a:spcPct val="40000"/>
              </a:spcBef>
              <a:buSzPct val="70000"/>
              <a:buFont typeface="Wingdings" pitchFamily="2" charset="2"/>
              <a:buChar char="§"/>
              <a:defRPr/>
            </a:pPr>
            <a:r>
              <a:rPr lang="en-US" sz="1800" kern="0" dirty="0" smtClean="0">
                <a:solidFill>
                  <a:srgbClr val="000000"/>
                </a:solidFill>
                <a:latin typeface="Times New Roman" pitchFamily="18" charset="0"/>
                <a:cs typeface="Times New Roman" pitchFamily="18" charset="0"/>
              </a:rPr>
              <a:t>Remove Device—allows you to delete the printer.</a:t>
            </a:r>
          </a:p>
        </p:txBody>
      </p:sp>
      <p:sp>
        <p:nvSpPr>
          <p:cNvPr id="29699" name="Slide Number Placeholder 3"/>
          <p:cNvSpPr>
            <a:spLocks noGrp="1"/>
          </p:cNvSpPr>
          <p:nvPr>
            <p:ph type="sldNum" sz="quarter" idx="5"/>
          </p:nvPr>
        </p:nvSpPr>
        <p:spPr>
          <a:noFill/>
        </p:spPr>
        <p:txBody>
          <a:bodyPr/>
          <a:lstStyle/>
          <a:p>
            <a:fld id="{5E1317F0-5343-40B7-BC47-E84EE699A79C}"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a:ln/>
        </p:spPr>
      </p:sp>
      <p:sp>
        <p:nvSpPr>
          <p:cNvPr id="31746" name="Notes Placeholder 2"/>
          <p:cNvSpPr>
            <a:spLocks noGrp="1"/>
          </p:cNvSpPr>
          <p:nvPr>
            <p:ph type="body" idx="1"/>
          </p:nvPr>
        </p:nvSpPr>
        <p:spPr/>
        <p:txBody>
          <a:bodyPr/>
          <a:lstStyle/>
          <a:p>
            <a:pPr marL="171450" indent="-171450">
              <a:buFontTx/>
              <a:buChar char="•"/>
            </a:pPr>
            <a:r>
              <a:rPr lang="en-US" smtClean="0"/>
              <a:t>If a demonstration or virtual machine is available, click Start, and then click Devices And Printers. Right-click a printer and select Printer Properties. Click each of the following tabs and highlight those features (different types of printers may have additional feature management tabs):</a:t>
            </a:r>
          </a:p>
          <a:p>
            <a:pPr marL="628650" lvl="1" indent="-171450">
              <a:buFontTx/>
              <a:buChar char="•"/>
            </a:pPr>
            <a:r>
              <a:rPr lang="en-US" smtClean="0"/>
              <a:t>General—gives descriptive information about the printer. Can access printer preferences and print test pages.</a:t>
            </a:r>
          </a:p>
          <a:p>
            <a:pPr marL="628650" lvl="1" indent="-171450">
              <a:buFontTx/>
              <a:buChar char="•"/>
            </a:pPr>
            <a:r>
              <a:rPr lang="en-US" smtClean="0"/>
              <a:t>Sharing—allows sharing to be enabled, as well as providing additional drivers to other versions of Windows that may connect to the printer through the share.</a:t>
            </a:r>
          </a:p>
          <a:p>
            <a:pPr marL="628650" lvl="1" indent="-171450">
              <a:buFontTx/>
              <a:buChar char="•"/>
            </a:pPr>
            <a:r>
              <a:rPr lang="en-US" smtClean="0"/>
              <a:t>Ports—defines ports for the computer and specifies which port is being used for printing. Ports can be physical ports, software TCP/IP ports, or File (Print To File) ports.</a:t>
            </a:r>
          </a:p>
          <a:p>
            <a:pPr marL="628650" lvl="1" indent="-171450">
              <a:buFontTx/>
              <a:buChar char="•"/>
            </a:pPr>
            <a:r>
              <a:rPr lang="en-US" smtClean="0"/>
              <a:t>Advanced—select or update drivers and manage spool settings.</a:t>
            </a:r>
          </a:p>
          <a:p>
            <a:pPr marL="628650" lvl="1" indent="-171450">
              <a:buFontTx/>
              <a:buChar char="•"/>
            </a:pPr>
            <a:r>
              <a:rPr lang="en-US" smtClean="0"/>
              <a:t>Security—allows you to grant or deny access to the printer, as well as to manage the printer and its documents and queues.</a:t>
            </a:r>
          </a:p>
          <a:p>
            <a:pPr marL="628650" lvl="1" indent="-171450">
              <a:buFontTx/>
              <a:buChar char="•"/>
            </a:pPr>
            <a:r>
              <a:rPr lang="en-US" smtClean="0"/>
              <a:t>Device settings—allows you to configure the features on the printer, tray and paper handling, and finishing. </a:t>
            </a:r>
          </a:p>
          <a:p>
            <a:pPr marL="171450" indent="-171450">
              <a:buFontTx/>
              <a:buChar char="•"/>
            </a:pPr>
            <a:endParaRPr lang="en-US" smtClean="0"/>
          </a:p>
        </p:txBody>
      </p:sp>
      <p:sp>
        <p:nvSpPr>
          <p:cNvPr id="31747" name="Slide Number Placeholder 3"/>
          <p:cNvSpPr>
            <a:spLocks noGrp="1"/>
          </p:cNvSpPr>
          <p:nvPr>
            <p:ph type="sldNum" sz="quarter" idx="5"/>
          </p:nvPr>
        </p:nvSpPr>
        <p:spPr>
          <a:noFill/>
        </p:spPr>
        <p:txBody>
          <a:bodyPr/>
          <a:lstStyle/>
          <a:p>
            <a:fld id="{45388778-61C8-4FDB-825D-7DA35A3B9C90}" type="slidenum">
              <a:rPr lang="en-US"/>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31459" name="Rectangle 3"/>
          <p:cNvSpPr>
            <a:spLocks noGrp="1" noChangeArrowheads="1"/>
          </p:cNvSpPr>
          <p:nvPr>
            <p:ph type="ctrTitle"/>
          </p:nvPr>
        </p:nvSpPr>
        <p:spPr>
          <a:xfrm>
            <a:off x="635000" y="1587500"/>
            <a:ext cx="8301038" cy="749300"/>
          </a:xfrm>
          <a:prstGeom prst="rect">
            <a:avLst/>
          </a:prstGeom>
        </p:spPr>
        <p:txBody>
          <a:bodyPr/>
          <a:lstStyle>
            <a:lvl1pPr algn="l">
              <a:lnSpc>
                <a:spcPct val="90000"/>
              </a:lnSpc>
              <a:spcBef>
                <a:spcPct val="40000"/>
              </a:spcBef>
              <a:defRPr sz="2700" b="0" i="0">
                <a:latin typeface="Times New Roman" pitchFamily="18" charset="0"/>
                <a:cs typeface="Times New Roman" pitchFamily="18" charset="0"/>
              </a:defRPr>
            </a:lvl1pPr>
          </a:lstStyle>
          <a:p>
            <a:r>
              <a:rPr lang="en-US" dirty="0"/>
              <a:t>Click to edit Master title style</a:t>
            </a:r>
          </a:p>
        </p:txBody>
      </p:sp>
      <p:sp>
        <p:nvSpPr>
          <p:cNvPr id="531460" name="Rectangle 4"/>
          <p:cNvSpPr>
            <a:spLocks noGrp="1" noChangeArrowheads="1"/>
          </p:cNvSpPr>
          <p:nvPr>
            <p:ph type="subTitle" sz="quarter" idx="1"/>
          </p:nvPr>
        </p:nvSpPr>
        <p:spPr>
          <a:xfrm>
            <a:off x="635000" y="2349500"/>
            <a:ext cx="8301038" cy="3289300"/>
          </a:xfrm>
          <a:prstGeom prst="rect">
            <a:avLst/>
          </a:prstGeom>
        </p:spPr>
        <p:txBody>
          <a:bodyPr lIns="91440" tIns="45720" rIns="91440" bIns="45720"/>
          <a:lstStyle>
            <a:lvl1pPr marL="0" indent="0" algn="l">
              <a:buFont typeface="Wingdings" pitchFamily="2" charset="2"/>
              <a:buNone/>
              <a:defRPr sz="2000" b="0" i="0">
                <a:latin typeface="Times New Roman" pitchFamily="18" charset="0"/>
                <a:cs typeface="Times New Roman" pitchFamily="18" charset="0"/>
              </a:defRPr>
            </a:lvl1pPr>
          </a:lstStyle>
          <a:p>
            <a:r>
              <a:rPr lang="en-US" dirty="0"/>
              <a:t>Click to edit Master subtitle </a:t>
            </a:r>
            <a:r>
              <a:rPr lang="en-US" dirty="0" smtClean="0"/>
              <a:t>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49338" y="1476375"/>
            <a:ext cx="7027862" cy="46656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80163" y="0"/>
            <a:ext cx="1849437" cy="6142038"/>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0263" y="0"/>
            <a:ext cx="5397500" cy="614203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20700" y="1476375"/>
            <a:ext cx="7556500" cy="4665663"/>
          </a:xfrm>
          <a:prstGeom prst="rect">
            <a:avLst/>
          </a:prstGeom>
        </p:spPr>
        <p:txBody>
          <a:bodyPr/>
          <a:lstStyle>
            <a:lvl1pPr marL="502920" marR="0" indent="-228600" algn="l" defTabSz="914400" rtl="0" eaLnBrk="0" fontAlgn="base" latinLnBrk="0" hangingPunct="0">
              <a:lnSpc>
                <a:spcPct val="90000"/>
              </a:lnSpc>
              <a:spcBef>
                <a:spcPct val="40000"/>
              </a:spcBef>
              <a:spcAft>
                <a:spcPct val="0"/>
              </a:spcAft>
              <a:buClrTx/>
              <a:buSzPct val="70000"/>
              <a:buFont typeface="Wingdings" charset="2"/>
              <a:buChar char="§"/>
              <a:tabLst/>
              <a:defRPr sz="2400">
                <a:latin typeface="Times New Roman" pitchFamily="18" charset="0"/>
                <a:cs typeface="Times New Roman" pitchFamily="18" charset="0"/>
              </a:defRPr>
            </a:lvl1pPr>
            <a:lvl2pPr>
              <a:defRPr>
                <a:latin typeface="Times New Roman" pitchFamily="18" charset="0"/>
                <a:cs typeface="Times New Roman" pitchFamily="18" charset="0"/>
              </a:defRPr>
            </a:lvl2pPr>
            <a:lvl3pPr>
              <a:defRPr>
                <a:latin typeface="Times New Roman" pitchFamily="18" charset="0"/>
                <a:cs typeface="Times New Roman" pitchFamily="18" charset="0"/>
              </a:defRPr>
            </a:lvl3pPr>
            <a:lvl4pPr>
              <a:defRPr>
                <a:latin typeface="Times New Roman" pitchFamily="18" charset="0"/>
                <a:cs typeface="Times New Roman" pitchFamily="18" charset="0"/>
              </a:defRPr>
            </a:lvl4pPr>
            <a:lvl5pPr>
              <a:defRPr>
                <a:latin typeface="Times New Roman" pitchFamily="18" charset="0"/>
                <a:cs typeface="Times New Roman" pitchFamily="18" charset="0"/>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1049338" y="1476375"/>
            <a:ext cx="3436937" cy="46656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8675" y="1476375"/>
            <a:ext cx="3438525" cy="46656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0263" y="0"/>
            <a:ext cx="7399337" cy="841375"/>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5" descr="Untitled-no logo.psd"/>
          <p:cNvPicPr>
            <a:picLocks noChangeAspect="1"/>
          </p:cNvPicPr>
          <p:nvPr userDrawn="1"/>
        </p:nvPicPr>
        <p:blipFill>
          <a:blip r:embed="rId13"/>
          <a:srcRect/>
          <a:stretch>
            <a:fillRect/>
          </a:stretch>
        </p:blipFill>
        <p:spPr bwMode="auto">
          <a:xfrm>
            <a:off x="0" y="-44450"/>
            <a:ext cx="9144000" cy="6902450"/>
          </a:xfrm>
          <a:prstGeom prst="rect">
            <a:avLst/>
          </a:prstGeom>
          <a:noFill/>
          <a:ln w="9525">
            <a:noFill/>
            <a:miter lim="800000"/>
            <a:headEnd/>
            <a:tailEnd/>
          </a:ln>
        </p:spPr>
      </p:pic>
      <p:sp>
        <p:nvSpPr>
          <p:cNvPr id="10" name="Rounded Rectangle 9"/>
          <p:cNvSpPr/>
          <p:nvPr userDrawn="1"/>
        </p:nvSpPr>
        <p:spPr bwMode="auto">
          <a:xfrm>
            <a:off x="444500" y="523875"/>
            <a:ext cx="1427163" cy="234950"/>
          </a:xfrm>
          <a:prstGeom prst="roundRect">
            <a:avLst/>
          </a:prstGeom>
          <a:solidFill>
            <a:srgbClr val="E4B12E"/>
          </a:solidFill>
          <a:ln w="9525" cap="flat" cmpd="sng" algn="ctr">
            <a:noFill/>
            <a:prstDash val="solid"/>
            <a:round/>
            <a:headEnd type="none" w="med" len="med"/>
            <a:tailEnd type="none" w="med" len="med"/>
          </a:ln>
          <a:effectLst/>
        </p:spPr>
        <p:txBody>
          <a:bodyPr wrap="none" anchor="ctr"/>
          <a:lstStyle/>
          <a:p>
            <a:pPr algn="ctr" eaLnBrk="0" hangingPunct="0">
              <a:defRPr/>
            </a:pPr>
            <a:endParaRPr lang="en-US">
              <a:cs typeface="+mn-cs"/>
            </a:endParaRPr>
          </a:p>
        </p:txBody>
      </p:sp>
      <p:sp>
        <p:nvSpPr>
          <p:cNvPr id="7" name="TextBox 6"/>
          <p:cNvSpPr txBox="1"/>
          <p:nvPr userDrawn="1"/>
        </p:nvSpPr>
        <p:spPr>
          <a:xfrm>
            <a:off x="360363" y="803275"/>
            <a:ext cx="5618162" cy="369888"/>
          </a:xfrm>
          <a:prstGeom prst="rect">
            <a:avLst/>
          </a:prstGeom>
          <a:noFill/>
        </p:spPr>
        <p:txBody>
          <a:bodyPr>
            <a:spAutoFit/>
          </a:bodyPr>
          <a:lstStyle/>
          <a:p>
            <a:pPr eaLnBrk="0" hangingPunct="0">
              <a:defRPr/>
            </a:pPr>
            <a:r>
              <a:rPr lang="en-US" b="0" dirty="0">
                <a:solidFill>
                  <a:schemeClr val="bg1"/>
                </a:solidFill>
                <a:latin typeface="Times New Roman" pitchFamily="18" charset="0"/>
                <a:cs typeface="Times New Roman" pitchFamily="18" charset="0"/>
              </a:rPr>
              <a:t>10753 Windows Operating System Fundamentals</a:t>
            </a:r>
          </a:p>
        </p:txBody>
      </p:sp>
      <p:sp>
        <p:nvSpPr>
          <p:cNvPr id="8" name="Rectangle 2"/>
          <p:cNvSpPr txBox="1">
            <a:spLocks noChangeArrowheads="1"/>
          </p:cNvSpPr>
          <p:nvPr userDrawn="1"/>
        </p:nvSpPr>
        <p:spPr bwMode="auto">
          <a:xfrm>
            <a:off x="474663" y="398463"/>
            <a:ext cx="1335087" cy="488950"/>
          </a:xfrm>
          <a:prstGeom prst="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lIns="90488" tIns="44450" rIns="90488" bIns="44450" anchor="ctr"/>
          <a:lstStyle/>
          <a:p>
            <a:pPr algn="dist" eaLnBrk="0" hangingPunct="0">
              <a:lnSpc>
                <a:spcPct val="90000"/>
              </a:lnSpc>
              <a:spcBef>
                <a:spcPts val="17400"/>
              </a:spcBef>
              <a:buClr>
                <a:srgbClr val="DC0081"/>
              </a:buClr>
              <a:buFont typeface="Wingdings" pitchFamily="2" charset="2"/>
              <a:buNone/>
              <a:defRPr/>
            </a:pPr>
            <a:r>
              <a:rPr lang="en-US" sz="1100" kern="0" dirty="0">
                <a:solidFill>
                  <a:schemeClr val="bg1"/>
                </a:solidFill>
                <a:effectLst>
                  <a:outerShdw blurRad="50800" dist="38100" dir="2700000" algn="tl" rotWithShape="0">
                    <a:srgbClr val="000000">
                      <a:alpha val="23000"/>
                    </a:srgbClr>
                  </a:outerShdw>
                </a:effectLst>
                <a:latin typeface="Times New Roman" pitchFamily="18" charset="0"/>
                <a:ea typeface="+mj-ea"/>
                <a:cs typeface="Times New Roman" pitchFamily="18" charset="0"/>
              </a:rPr>
              <a:t>LESSON 5.3</a:t>
            </a:r>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iming>
    <p:tnLst>
      <p:par>
        <p:cTn id="1" dur="indefinite" restart="never" nodeType="tmRoot"/>
      </p:par>
    </p:tnLst>
  </p:timing>
  <p:txStyles>
    <p:titleStyle>
      <a:lvl1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mj-lt"/>
          <a:ea typeface="+mj-ea"/>
          <a:cs typeface="+mj-cs"/>
        </a:defRPr>
      </a:lvl1pPr>
      <a:lvl2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2pPr>
      <a:lvl3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3pPr>
      <a:lvl4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4pPr>
      <a:lvl5pPr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5pPr>
      <a:lvl6pPr marL="4572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6pPr>
      <a:lvl7pPr marL="9144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7pPr>
      <a:lvl8pPr marL="13716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8pPr>
      <a:lvl9pPr marL="1828800" algn="l" rtl="0" eaLnBrk="0" fontAlgn="base" hangingPunct="0">
        <a:lnSpc>
          <a:spcPct val="85000"/>
        </a:lnSpc>
        <a:spcBef>
          <a:spcPct val="0"/>
        </a:spcBef>
        <a:spcAft>
          <a:spcPct val="0"/>
        </a:spcAft>
        <a:buClr>
          <a:srgbClr val="DC0081"/>
        </a:buClr>
        <a:buFont typeface="Wingdings" pitchFamily="2" charset="2"/>
        <a:defRPr sz="2800" b="1">
          <a:solidFill>
            <a:schemeClr val="tx2"/>
          </a:solidFill>
          <a:latin typeface="Arial Narrow" pitchFamily="34" charset="0"/>
        </a:defRPr>
      </a:lvl9pPr>
    </p:titleStyle>
    <p:bodyStyle>
      <a:lvl1pPr marL="228600" indent="-228600" algn="l" rtl="0" eaLnBrk="0" fontAlgn="base" hangingPunct="0">
        <a:lnSpc>
          <a:spcPct val="90000"/>
        </a:lnSpc>
        <a:spcBef>
          <a:spcPct val="40000"/>
        </a:spcBef>
        <a:spcAft>
          <a:spcPct val="0"/>
        </a:spcAft>
        <a:buClr>
          <a:srgbClr val="8DACD0"/>
        </a:buClr>
        <a:buSzPct val="70000"/>
        <a:buFont typeface="Wingdings" pitchFamily="2" charset="2"/>
        <a:buBlip>
          <a:blip r:embed="rId14"/>
        </a:buBlip>
        <a:defRPr sz="2400" b="1">
          <a:solidFill>
            <a:schemeClr val="tx1"/>
          </a:solidFill>
          <a:latin typeface="+mn-lt"/>
          <a:ea typeface="+mn-ea"/>
          <a:cs typeface="+mn-cs"/>
        </a:defRPr>
      </a:lvl1pPr>
      <a:lvl2pPr marL="631825" indent="-174625" algn="l" rtl="0" eaLnBrk="0" fontAlgn="base" hangingPunct="0">
        <a:lnSpc>
          <a:spcPct val="90000"/>
        </a:lnSpc>
        <a:spcBef>
          <a:spcPct val="40000"/>
        </a:spcBef>
        <a:spcAft>
          <a:spcPct val="0"/>
        </a:spcAft>
        <a:buClr>
          <a:srgbClr val="8DACD0"/>
        </a:buClr>
        <a:buFont typeface="Wingdings" pitchFamily="2" charset="2"/>
        <a:buChar char=""/>
        <a:defRPr sz="2400">
          <a:solidFill>
            <a:schemeClr val="tx1"/>
          </a:solidFill>
          <a:latin typeface="+mn-lt"/>
        </a:defRPr>
      </a:lvl2pPr>
      <a:lvl3pPr marL="860425" indent="-6350" algn="l" rtl="0" eaLnBrk="0" fontAlgn="base" hangingPunct="0">
        <a:lnSpc>
          <a:spcPct val="90000"/>
        </a:lnSpc>
        <a:spcBef>
          <a:spcPct val="40000"/>
        </a:spcBef>
        <a:spcAft>
          <a:spcPct val="0"/>
        </a:spcAft>
        <a:defRPr sz="2000">
          <a:solidFill>
            <a:schemeClr val="tx1"/>
          </a:solidFill>
          <a:latin typeface="+mn-lt"/>
        </a:defRPr>
      </a:lvl3pPr>
      <a:lvl4pPr marL="1089025" indent="282575" algn="l" rtl="0" eaLnBrk="0" fontAlgn="base" hangingPunct="0">
        <a:lnSpc>
          <a:spcPct val="90000"/>
        </a:lnSpc>
        <a:spcBef>
          <a:spcPct val="40000"/>
        </a:spcBef>
        <a:spcAft>
          <a:spcPct val="0"/>
        </a:spcAft>
        <a:defRPr sz="2000">
          <a:solidFill>
            <a:schemeClr val="tx1"/>
          </a:solidFill>
          <a:latin typeface="+mn-lt"/>
        </a:defRPr>
      </a:lvl4pPr>
      <a:lvl5pPr marL="1312863" indent="-1588" algn="l" rtl="0" eaLnBrk="0" fontAlgn="base" hangingPunct="0">
        <a:lnSpc>
          <a:spcPct val="90000"/>
        </a:lnSpc>
        <a:spcBef>
          <a:spcPct val="40000"/>
        </a:spcBef>
        <a:spcAft>
          <a:spcPct val="0"/>
        </a:spcAft>
        <a:defRPr sz="2000">
          <a:solidFill>
            <a:schemeClr val="tx1"/>
          </a:solidFill>
          <a:latin typeface="+mn-lt"/>
        </a:defRPr>
      </a:lvl5pPr>
      <a:lvl6pPr marL="1770063" indent="-1588" algn="l" rtl="0" eaLnBrk="0" fontAlgn="base" hangingPunct="0">
        <a:lnSpc>
          <a:spcPct val="90000"/>
        </a:lnSpc>
        <a:spcBef>
          <a:spcPct val="40000"/>
        </a:spcBef>
        <a:spcAft>
          <a:spcPct val="0"/>
        </a:spcAft>
        <a:defRPr sz="2000">
          <a:solidFill>
            <a:schemeClr val="tx1"/>
          </a:solidFill>
          <a:latin typeface="+mn-lt"/>
        </a:defRPr>
      </a:lvl6pPr>
      <a:lvl7pPr marL="2227263" indent="-1588" algn="l" rtl="0" eaLnBrk="0" fontAlgn="base" hangingPunct="0">
        <a:lnSpc>
          <a:spcPct val="90000"/>
        </a:lnSpc>
        <a:spcBef>
          <a:spcPct val="40000"/>
        </a:spcBef>
        <a:spcAft>
          <a:spcPct val="0"/>
        </a:spcAft>
        <a:defRPr sz="2000">
          <a:solidFill>
            <a:schemeClr val="tx1"/>
          </a:solidFill>
          <a:latin typeface="+mn-lt"/>
        </a:defRPr>
      </a:lvl7pPr>
      <a:lvl8pPr marL="2684463" indent="-1588" algn="l" rtl="0" eaLnBrk="0" fontAlgn="base" hangingPunct="0">
        <a:lnSpc>
          <a:spcPct val="90000"/>
        </a:lnSpc>
        <a:spcBef>
          <a:spcPct val="40000"/>
        </a:spcBef>
        <a:spcAft>
          <a:spcPct val="0"/>
        </a:spcAft>
        <a:defRPr sz="2000">
          <a:solidFill>
            <a:schemeClr val="tx1"/>
          </a:solidFill>
          <a:latin typeface="+mn-lt"/>
        </a:defRPr>
      </a:lvl8pPr>
      <a:lvl9pPr marL="3141663" indent="-1588" algn="l" rtl="0" eaLnBrk="0" fontAlgn="base" hangingPunct="0">
        <a:lnSpc>
          <a:spcPct val="90000"/>
        </a:lnSpc>
        <a:spcBef>
          <a:spcPct val="40000"/>
        </a:spcBef>
        <a:spcAft>
          <a:spcPct val="0"/>
        </a:spcAft>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337" name="Picture 2" descr="Untitled-panel.psd"/>
          <p:cNvPicPr>
            <a:picLocks noChangeAspect="1"/>
          </p:cNvPicPr>
          <p:nvPr/>
        </p:nvPicPr>
        <p:blipFill>
          <a:blip r:embed="rId3"/>
          <a:srcRect/>
          <a:stretch>
            <a:fillRect/>
          </a:stretch>
        </p:blipFill>
        <p:spPr bwMode="auto">
          <a:xfrm>
            <a:off x="0" y="-6350"/>
            <a:ext cx="9144000" cy="6864350"/>
          </a:xfrm>
          <a:prstGeom prst="rect">
            <a:avLst/>
          </a:prstGeom>
          <a:noFill/>
          <a:ln w="9525">
            <a:noFill/>
            <a:miter lim="800000"/>
            <a:headEnd/>
            <a:tailEnd/>
          </a:ln>
        </p:spPr>
      </p:pic>
      <p:sp>
        <p:nvSpPr>
          <p:cNvPr id="2050" name="Rectangle 2"/>
          <p:cNvSpPr>
            <a:spLocks noGrp="1" noChangeArrowheads="1"/>
          </p:cNvSpPr>
          <p:nvPr>
            <p:ph type="title" idx="4294967295"/>
          </p:nvPr>
        </p:nvSpPr>
        <p:spPr>
          <a:xfrm>
            <a:off x="373063" y="2325688"/>
            <a:ext cx="8377237" cy="2155825"/>
          </a:xfrm>
          <a:prstGeom prst="rect">
            <a:avLst/>
          </a:prstGeom>
          <a:noFill/>
          <a:ln>
            <a:noFill/>
          </a:ln>
        </p:spPr>
        <p:style>
          <a:lnRef idx="2">
            <a:schemeClr val="accent5"/>
          </a:lnRef>
          <a:fillRef idx="1">
            <a:schemeClr val="lt1"/>
          </a:fillRef>
          <a:effectRef idx="0">
            <a:schemeClr val="accent5"/>
          </a:effectRef>
          <a:fontRef idx="minor">
            <a:schemeClr val="dk1"/>
          </a:fontRef>
        </p:style>
        <p:txBody>
          <a:bodyPr lIns="90488" tIns="44450" rIns="90488" bIns="44450"/>
          <a:lstStyle/>
          <a:p>
            <a:pPr>
              <a:lnSpc>
                <a:spcPct val="90000"/>
              </a:lnSpc>
              <a:defRPr/>
            </a:pPr>
            <a:r>
              <a:rPr lang="en-US" sz="5400" b="0" dirty="0" smtClean="0">
                <a:solidFill>
                  <a:schemeClr val="bg1"/>
                </a:solidFill>
                <a:effectLst>
                  <a:outerShdw blurRad="50800" dist="38100" dir="2700000" algn="tl" rotWithShape="0">
                    <a:srgbClr val="000000">
                      <a:alpha val="43000"/>
                    </a:srgbClr>
                  </a:outerShdw>
                </a:effectLst>
                <a:latin typeface="Times New Roman" pitchFamily="18" charset="0"/>
                <a:cs typeface="Times New Roman" pitchFamily="18" charset="0"/>
              </a:rPr>
              <a:t>Understand </a:t>
            </a:r>
            <a:r>
              <a:rPr lang="en-US" sz="5400" b="0" dirty="0">
                <a:solidFill>
                  <a:schemeClr val="bg1"/>
                </a:solidFill>
                <a:effectLst>
                  <a:outerShdw blurRad="50800" dist="38100" dir="2700000" algn="tl" rotWithShape="0">
                    <a:srgbClr val="000000">
                      <a:alpha val="43000"/>
                    </a:srgbClr>
                  </a:outerShdw>
                </a:effectLst>
                <a:latin typeface="Times New Roman" pitchFamily="18" charset="0"/>
                <a:cs typeface="Times New Roman" pitchFamily="18" charset="0"/>
              </a:rPr>
              <a:t>P</a:t>
            </a:r>
            <a:r>
              <a:rPr lang="en-US" sz="5400" b="0" dirty="0" smtClean="0">
                <a:solidFill>
                  <a:schemeClr val="bg1"/>
                </a:solidFill>
                <a:effectLst>
                  <a:outerShdw blurRad="50800" dist="38100" dir="2700000" algn="tl" rotWithShape="0">
                    <a:srgbClr val="000000">
                      <a:alpha val="43000"/>
                    </a:srgbClr>
                  </a:outerShdw>
                </a:effectLst>
                <a:latin typeface="Times New Roman" pitchFamily="18" charset="0"/>
                <a:cs typeface="Times New Roman" pitchFamily="18" charset="0"/>
              </a:rPr>
              <a:t>rinting </a:t>
            </a:r>
            <a:r>
              <a:rPr lang="en-US" sz="5400" b="0" dirty="0">
                <a:solidFill>
                  <a:schemeClr val="bg1"/>
                </a:solidFill>
                <a:effectLst>
                  <a:outerShdw blurRad="50800" dist="38100" dir="2700000" algn="tl" rotWithShape="0">
                    <a:srgbClr val="000000">
                      <a:alpha val="43000"/>
                    </a:srgbClr>
                  </a:outerShdw>
                </a:effectLst>
                <a:latin typeface="Times New Roman" pitchFamily="18" charset="0"/>
                <a:cs typeface="Times New Roman" pitchFamily="18" charset="0"/>
              </a:rPr>
              <a:t>D</a:t>
            </a:r>
            <a:r>
              <a:rPr lang="en-US" sz="5400" b="0" dirty="0" smtClean="0">
                <a:solidFill>
                  <a:schemeClr val="bg1"/>
                </a:solidFill>
                <a:effectLst>
                  <a:outerShdw blurRad="50800" dist="38100" dir="2700000" algn="tl" rotWithShape="0">
                    <a:srgbClr val="000000">
                      <a:alpha val="43000"/>
                    </a:srgbClr>
                  </a:outerShdw>
                </a:effectLst>
                <a:latin typeface="Times New Roman" pitchFamily="18" charset="0"/>
                <a:cs typeface="Times New Roman" pitchFamily="18" charset="0"/>
              </a:rPr>
              <a:t>evices</a:t>
            </a:r>
          </a:p>
        </p:txBody>
      </p:sp>
      <p:sp>
        <p:nvSpPr>
          <p:cNvPr id="14339" name="Rounded Rectangle 6"/>
          <p:cNvSpPr>
            <a:spLocks noChangeArrowheads="1"/>
          </p:cNvSpPr>
          <p:nvPr/>
        </p:nvSpPr>
        <p:spPr bwMode="auto">
          <a:xfrm>
            <a:off x="444500" y="523875"/>
            <a:ext cx="1427163" cy="234950"/>
          </a:xfrm>
          <a:prstGeom prst="roundRect">
            <a:avLst>
              <a:gd name="adj" fmla="val 16667"/>
            </a:avLst>
          </a:prstGeom>
          <a:solidFill>
            <a:srgbClr val="E4B12E"/>
          </a:solidFill>
          <a:ln w="9525" algn="ctr">
            <a:noFill/>
            <a:round/>
            <a:headEnd/>
            <a:tailEnd/>
          </a:ln>
        </p:spPr>
        <p:txBody>
          <a:bodyPr wrap="none" anchor="ctr"/>
          <a:lstStyle/>
          <a:p>
            <a:pPr algn="ctr" eaLnBrk="0" hangingPunct="0"/>
            <a:endParaRPr lang="en-US"/>
          </a:p>
        </p:txBody>
      </p:sp>
      <p:sp>
        <p:nvSpPr>
          <p:cNvPr id="14340" name="TextBox 10"/>
          <p:cNvSpPr txBox="1">
            <a:spLocks noChangeArrowheads="1"/>
          </p:cNvSpPr>
          <p:nvPr/>
        </p:nvSpPr>
        <p:spPr bwMode="auto">
          <a:xfrm>
            <a:off x="373063" y="803275"/>
            <a:ext cx="5618162" cy="369888"/>
          </a:xfrm>
          <a:prstGeom prst="rect">
            <a:avLst/>
          </a:prstGeom>
          <a:noFill/>
          <a:ln w="9525">
            <a:noFill/>
            <a:miter lim="800000"/>
            <a:headEnd/>
            <a:tailEnd/>
          </a:ln>
        </p:spPr>
        <p:txBody>
          <a:bodyPr>
            <a:spAutoFit/>
          </a:bodyPr>
          <a:lstStyle/>
          <a:p>
            <a:pPr eaLnBrk="0" hangingPunct="0"/>
            <a:r>
              <a:rPr lang="en-US" b="0">
                <a:solidFill>
                  <a:schemeClr val="bg1"/>
                </a:solidFill>
                <a:latin typeface="Times New Roman" pitchFamily="18" charset="0"/>
                <a:cs typeface="Times New Roman" pitchFamily="18" charset="0"/>
              </a:rPr>
              <a:t>10753 Windows Operating System Fundamentals</a:t>
            </a:r>
          </a:p>
        </p:txBody>
      </p:sp>
      <p:sp>
        <p:nvSpPr>
          <p:cNvPr id="12" name="Rectangle 2"/>
          <p:cNvSpPr txBox="1">
            <a:spLocks noChangeArrowheads="1"/>
          </p:cNvSpPr>
          <p:nvPr/>
        </p:nvSpPr>
        <p:spPr bwMode="auto">
          <a:xfrm>
            <a:off x="474663" y="398463"/>
            <a:ext cx="1335087" cy="488950"/>
          </a:xfrm>
          <a:prstGeom prst="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lIns="90488" tIns="44450" rIns="90488" bIns="44450" anchor="ctr"/>
          <a:lstStyle/>
          <a:p>
            <a:pPr algn="dist" eaLnBrk="0" hangingPunct="0">
              <a:lnSpc>
                <a:spcPct val="90000"/>
              </a:lnSpc>
              <a:spcBef>
                <a:spcPts val="17400"/>
              </a:spcBef>
              <a:buClr>
                <a:srgbClr val="DC0081"/>
              </a:buClr>
              <a:buFont typeface="Wingdings" pitchFamily="2" charset="2"/>
              <a:buNone/>
              <a:defRPr/>
            </a:pPr>
            <a:r>
              <a:rPr lang="en-US" sz="1100" kern="0" dirty="0">
                <a:solidFill>
                  <a:schemeClr val="bg1"/>
                </a:solidFill>
                <a:effectLst>
                  <a:outerShdw blurRad="50800" dist="38100" dir="2700000" algn="tl" rotWithShape="0">
                    <a:srgbClr val="000000">
                      <a:alpha val="23000"/>
                    </a:srgbClr>
                  </a:outerShdw>
                </a:effectLst>
                <a:latin typeface="Times New Roman" pitchFamily="18" charset="0"/>
                <a:ea typeface="+mj-ea"/>
                <a:cs typeface="Times New Roman" pitchFamily="18" charset="0"/>
              </a:rPr>
              <a:t>LESSON 5.3</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064500"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Installing a Local Printer</a:t>
            </a:r>
          </a:p>
          <a:p>
            <a:pPr marL="457200" indent="-457200">
              <a:buFont typeface="Wingdings" pitchFamily="2" charset="2"/>
              <a:buNone/>
              <a:defRPr/>
            </a:pPr>
            <a:endParaRPr lang="en-US" sz="1800" dirty="0"/>
          </a:p>
          <a:p>
            <a:pPr marL="342900" indent="-342900">
              <a:buFont typeface="+mj-lt"/>
              <a:buAutoNum type="arabicPeriod"/>
              <a:defRPr/>
            </a:pPr>
            <a:r>
              <a:rPr lang="en-US" sz="2000" b="0" dirty="0" smtClean="0"/>
              <a:t>Connect the printer directly to your computer.</a:t>
            </a:r>
          </a:p>
          <a:p>
            <a:pPr marL="342900" indent="-342900">
              <a:buFont typeface="+mj-lt"/>
              <a:buAutoNum type="arabicPeriod"/>
              <a:defRPr/>
            </a:pPr>
            <a:r>
              <a:rPr lang="en-US" sz="2000" b="0" dirty="0" smtClean="0"/>
              <a:t>Click Start, and then click Devices And Printers.</a:t>
            </a:r>
          </a:p>
          <a:p>
            <a:pPr marL="342900" indent="-342900">
              <a:buFont typeface="+mj-lt"/>
              <a:buAutoNum type="arabicPeriod"/>
              <a:defRPr/>
            </a:pPr>
            <a:r>
              <a:rPr lang="en-US" sz="2000" b="0" dirty="0" smtClean="0"/>
              <a:t>Click Add A Printer.</a:t>
            </a:r>
          </a:p>
          <a:p>
            <a:pPr marL="342900" indent="-342900">
              <a:buFont typeface="+mj-lt"/>
              <a:buAutoNum type="arabicPeriod"/>
              <a:defRPr/>
            </a:pPr>
            <a:r>
              <a:rPr lang="en-US" sz="2000" b="0" dirty="0" smtClean="0"/>
              <a:t>Windows will start the wizard on the Add Printer page, select Add A Local Printer</a:t>
            </a:r>
            <a:r>
              <a:rPr lang="en-US" sz="2000" b="0" dirty="0"/>
              <a:t> </a:t>
            </a:r>
            <a:r>
              <a:rPr lang="en-US" sz="2000" b="0" dirty="0" smtClean="0"/>
              <a:t>and click Next.</a:t>
            </a:r>
          </a:p>
          <a:p>
            <a:pPr marL="342900" indent="-342900">
              <a:buFont typeface="+mj-lt"/>
              <a:buAutoNum type="arabicPeriod"/>
              <a:defRPr/>
            </a:pPr>
            <a:r>
              <a:rPr lang="en-US" sz="2000" b="0" dirty="0" smtClean="0"/>
              <a:t>On the Choose A Printer Port page, select Use An Existing Port, and then choose the appropriate port and click Next.</a:t>
            </a:r>
          </a:p>
          <a:p>
            <a:pPr marL="342900" indent="-342900">
              <a:buFont typeface="+mj-lt"/>
              <a:buAutoNum type="arabicPeriod"/>
              <a:defRPr/>
            </a:pPr>
            <a:r>
              <a:rPr lang="en-US" sz="2000" b="0" dirty="0" smtClean="0"/>
              <a:t>On the Install The Printer Driver page, select the appropriate driver or choose Have Disk and click Next </a:t>
            </a:r>
          </a:p>
          <a:p>
            <a:pPr marL="342900" indent="-342900">
              <a:buFont typeface="+mj-lt"/>
              <a:buAutoNum type="arabicPeriod"/>
              <a:defRPr/>
            </a:pPr>
            <a:r>
              <a:rPr lang="en-US" sz="2000" b="0" dirty="0" smtClean="0"/>
              <a:t>Provide a name for the printer and click Next.</a:t>
            </a:r>
          </a:p>
          <a:p>
            <a:pPr marL="342900" indent="-342900">
              <a:buFont typeface="+mj-lt"/>
              <a:buAutoNum type="arabicPeriod"/>
              <a:defRPr/>
            </a:pPr>
            <a:r>
              <a:rPr lang="en-US" sz="2000" b="0" dirty="0" smtClean="0"/>
              <a:t>Click Next when asked to share and then click Finish.</a:t>
            </a:r>
          </a:p>
          <a:p>
            <a:pPr marL="0" indent="0">
              <a:buFont typeface="Wingdings" charset="2"/>
              <a:buNone/>
              <a:defRPr/>
            </a:pPr>
            <a:endParaRPr lang="en-US" sz="1800" b="0" dirty="0" smtClean="0"/>
          </a:p>
          <a:p>
            <a:pPr marL="586105" lvl="1" indent="-457200">
              <a:buFont typeface="Wingdings" pitchFamily="2" charset="2"/>
              <a:buChar char="§"/>
              <a:defRPr/>
            </a:pPr>
            <a:endParaRPr lang="en-US" sz="1800" dirty="0" smtClean="0"/>
          </a:p>
          <a:p>
            <a:pPr marL="0" indent="0">
              <a:buFont typeface="Wingdings" charset="2"/>
              <a:buNone/>
              <a:defRPr/>
            </a:pPr>
            <a:endParaRPr lang="en-US" sz="1800" b="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064500"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Installing </a:t>
            </a:r>
            <a:r>
              <a:rPr lang="en-US" sz="2800" dirty="0"/>
              <a:t>a </a:t>
            </a:r>
            <a:r>
              <a:rPr lang="en-US" sz="2800" dirty="0" smtClean="0"/>
              <a:t>Network Printer</a:t>
            </a:r>
          </a:p>
          <a:p>
            <a:pPr marL="457200" indent="-457200">
              <a:buFont typeface="Wingdings" pitchFamily="2" charset="2"/>
              <a:buNone/>
              <a:defRPr/>
            </a:pPr>
            <a:endParaRPr lang="en-US" sz="1600" dirty="0"/>
          </a:p>
          <a:p>
            <a:pPr marL="342900" indent="-342900">
              <a:buFont typeface="+mj-lt"/>
              <a:buAutoNum type="arabicPeriod"/>
              <a:defRPr/>
            </a:pPr>
            <a:r>
              <a:rPr lang="en-US" sz="2000" b="0" dirty="0" smtClean="0"/>
              <a:t>Click Start, and then click Devices And Printers.</a:t>
            </a:r>
          </a:p>
          <a:p>
            <a:pPr marL="342900" indent="-342900">
              <a:buFont typeface="+mj-lt"/>
              <a:buAutoNum type="arabicPeriod"/>
              <a:defRPr/>
            </a:pPr>
            <a:r>
              <a:rPr lang="en-US" sz="2000" b="0" dirty="0" smtClean="0"/>
              <a:t>Click Add A Printer.</a:t>
            </a:r>
          </a:p>
          <a:p>
            <a:pPr marL="342900" indent="-342900">
              <a:buFont typeface="+mj-lt"/>
              <a:buAutoNum type="arabicPeriod"/>
              <a:defRPr/>
            </a:pPr>
            <a:r>
              <a:rPr lang="en-US" sz="2000" b="0" dirty="0" smtClean="0"/>
              <a:t>In the Add Printer Wizard, select Add A Network, Wireless. or Bluetooth Printer.</a:t>
            </a:r>
          </a:p>
          <a:p>
            <a:pPr marL="342900" indent="-342900">
              <a:buFont typeface="+mj-lt"/>
              <a:buAutoNum type="arabicPeriod"/>
              <a:defRPr/>
            </a:pPr>
            <a:r>
              <a:rPr lang="en-US" sz="2000" b="0" dirty="0" smtClean="0"/>
              <a:t>Select the printer that you want to use from the list of available printers.</a:t>
            </a:r>
          </a:p>
          <a:p>
            <a:pPr marL="342900" indent="-342900">
              <a:buFont typeface="+mj-lt"/>
              <a:buAutoNum type="arabicPeriod"/>
              <a:defRPr/>
            </a:pPr>
            <a:r>
              <a:rPr lang="en-US" sz="2000" b="0" dirty="0" smtClean="0"/>
              <a:t>Install the appropriate driver if asked to do so and click Next.</a:t>
            </a:r>
          </a:p>
          <a:p>
            <a:pPr marL="342900" indent="-342900">
              <a:buFont typeface="+mj-lt"/>
              <a:buAutoNum type="arabicPeriod"/>
              <a:defRPr/>
            </a:pPr>
            <a:r>
              <a:rPr lang="en-US" sz="2000" b="0" dirty="0"/>
              <a:t>Provide a name for the printer and click Next.</a:t>
            </a:r>
          </a:p>
          <a:p>
            <a:pPr marL="342900" indent="-342900">
              <a:buFont typeface="+mj-lt"/>
              <a:buAutoNum type="arabicPeriod"/>
              <a:defRPr/>
            </a:pPr>
            <a:r>
              <a:rPr lang="en-US" sz="2000" b="0" dirty="0"/>
              <a:t>Click Next when asked to share and then click Finish.</a:t>
            </a:r>
          </a:p>
          <a:p>
            <a:pPr marL="342900" indent="-342900">
              <a:buFont typeface="+mj-lt"/>
              <a:buAutoNum type="arabicPeriod"/>
              <a:defRPr/>
            </a:pPr>
            <a:r>
              <a:rPr lang="en-US" sz="2000" b="0" dirty="0" smtClean="0"/>
              <a:t>Print a test page to ensure that setup was done properly.</a:t>
            </a:r>
          </a:p>
          <a:p>
            <a:pPr marL="0" indent="0">
              <a:buFont typeface="Wingdings" charset="2"/>
              <a:buNone/>
              <a:defRPr/>
            </a:pPr>
            <a:endParaRPr lang="en-US" sz="1800" b="0" dirty="0" smtClean="0"/>
          </a:p>
          <a:p>
            <a:pPr marL="586105" lvl="1" indent="-457200">
              <a:buFont typeface="Wingdings" pitchFamily="2" charset="2"/>
              <a:buChar char="§"/>
              <a:defRPr/>
            </a:pPr>
            <a:endParaRPr lang="en-US" sz="1800" dirty="0" smtClean="0"/>
          </a:p>
          <a:p>
            <a:pPr marL="0" indent="0">
              <a:buFont typeface="Wingdings" charset="2"/>
              <a:buNone/>
              <a:defRPr/>
            </a:pPr>
            <a:endParaRPr lang="en-US" sz="1800" b="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001000"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Print </a:t>
            </a:r>
            <a:r>
              <a:rPr lang="en-US" sz="2800" dirty="0"/>
              <a:t>Spooler Service </a:t>
            </a:r>
            <a:endParaRPr lang="en-US" sz="2800" dirty="0" smtClean="0"/>
          </a:p>
          <a:p>
            <a:pPr marL="457200" indent="-457200">
              <a:buFont typeface="Wingdings" pitchFamily="2" charset="2"/>
              <a:buNone/>
              <a:defRPr/>
            </a:pPr>
            <a:endParaRPr lang="en-US" sz="1200" dirty="0" smtClean="0"/>
          </a:p>
          <a:p>
            <a:pPr marL="457200" indent="-457200">
              <a:buFont typeface="Wingdings" pitchFamily="2" charset="2"/>
              <a:buNone/>
              <a:defRPr/>
            </a:pPr>
            <a:r>
              <a:rPr lang="en-US" sz="2000" b="0" dirty="0" smtClean="0"/>
              <a:t>The Printer Spooler service manages all print jobs and print queues.</a:t>
            </a:r>
          </a:p>
          <a:p>
            <a:pPr marL="0" indent="0">
              <a:buFont typeface="Wingdings" charset="2"/>
              <a:buNone/>
              <a:defRPr/>
            </a:pPr>
            <a:endParaRPr lang="en-US" sz="1800" b="0" dirty="0" smtClean="0"/>
          </a:p>
          <a:p>
            <a:pPr marL="586105" lvl="1" indent="-457200">
              <a:buFont typeface="Wingdings" pitchFamily="2" charset="2"/>
              <a:buChar char="§"/>
              <a:defRPr/>
            </a:pPr>
            <a:endParaRPr lang="en-US" sz="1800" dirty="0" smtClean="0"/>
          </a:p>
          <a:p>
            <a:pPr marL="0" indent="0">
              <a:buFont typeface="Wingdings" charset="2"/>
              <a:buNone/>
              <a:defRPr/>
            </a:pPr>
            <a:endParaRPr lang="en-US" sz="1800" b="0" dirty="0" smtClean="0"/>
          </a:p>
        </p:txBody>
      </p:sp>
      <p:pic>
        <p:nvPicPr>
          <p:cNvPr id="36866" name="Picture 1"/>
          <p:cNvPicPr>
            <a:picLocks noChangeAspect="1"/>
          </p:cNvPicPr>
          <p:nvPr/>
        </p:nvPicPr>
        <p:blipFill>
          <a:blip r:embed="rId3"/>
          <a:srcRect/>
          <a:stretch>
            <a:fillRect/>
          </a:stretch>
        </p:blipFill>
        <p:spPr bwMode="auto">
          <a:xfrm>
            <a:off x="1876425" y="2717800"/>
            <a:ext cx="5391150" cy="39195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3"/>
          <p:cNvSpPr>
            <a:spLocks noGrp="1" noChangeArrowheads="1"/>
          </p:cNvSpPr>
          <p:nvPr>
            <p:ph type="body" idx="1"/>
          </p:nvPr>
        </p:nvSpPr>
        <p:spPr bwMode="auto">
          <a:xfrm>
            <a:off x="546100" y="1535113"/>
            <a:ext cx="8026400"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Internet Printing</a:t>
            </a:r>
          </a:p>
          <a:p>
            <a:pPr marL="457200" indent="-457200">
              <a:buFont typeface="Wingdings" pitchFamily="2" charset="2"/>
              <a:buNone/>
            </a:pPr>
            <a:endParaRPr lang="en-US" sz="1600" smtClean="0"/>
          </a:p>
          <a:p>
            <a:pPr marL="457200" indent="-457200">
              <a:buFont typeface="Wingdings" pitchFamily="2" charset="2"/>
              <a:buChar char="§"/>
            </a:pPr>
            <a:r>
              <a:rPr lang="en-US" sz="2000" b="0" smtClean="0"/>
              <a:t>Internet printing makes it possible for computers running Windows 7 to use printers that are located anywhere in the world.</a:t>
            </a:r>
          </a:p>
          <a:p>
            <a:pPr marL="457200" indent="-457200">
              <a:buFont typeface="Wingdings" pitchFamily="2" charset="2"/>
              <a:buChar char="§"/>
            </a:pPr>
            <a:r>
              <a:rPr lang="en-US" sz="2000" b="0" smtClean="0"/>
              <a:t>The computer sends the print job by using Hypertext Transfer Protocol (HTTP).</a:t>
            </a:r>
          </a:p>
          <a:p>
            <a:pPr marL="457200" indent="-457200">
              <a:buFont typeface="Wingdings" pitchFamily="2" charset="2"/>
              <a:buChar char="§"/>
            </a:pPr>
            <a:r>
              <a:rPr lang="en-US" sz="2000" b="0" smtClean="0"/>
              <a:t>Consider both the server and client components of Internet printing:</a:t>
            </a:r>
          </a:p>
          <a:p>
            <a:pPr marL="914400" lvl="1" indent="-342900">
              <a:buClr>
                <a:schemeClr val="tx1"/>
              </a:buClr>
              <a:buSzPct val="70000"/>
              <a:buFontTx/>
              <a:buChar char="o"/>
            </a:pPr>
            <a:r>
              <a:rPr lang="en-US" sz="1800" smtClean="0"/>
              <a:t>Server—Windows Server 2008 R2 runs the Web Server role, Print Services role, and Internet Printing role. When installed, Internet printing can be enabled on the server.</a:t>
            </a:r>
          </a:p>
          <a:p>
            <a:pPr marL="914400" lvl="1" indent="-342900">
              <a:buClr>
                <a:schemeClr val="tx1"/>
              </a:buClr>
              <a:buSzPct val="70000"/>
              <a:buFontTx/>
              <a:buChar char="o"/>
            </a:pPr>
            <a:r>
              <a:rPr lang="en-US" sz="1800" smtClean="0"/>
              <a:t>Client—a computer running Windows 7 can be used as a client if you install an Internet printer by using a web browser or the Add Printer Wizard.</a:t>
            </a:r>
          </a:p>
          <a:p>
            <a:pPr marL="457200" indent="-457200">
              <a:buFont typeface="Wingdings" pitchFamily="2" charset="2"/>
              <a:buChar char="§"/>
            </a:pPr>
            <a:endParaRPr lang="en-US" sz="1800" b="0" smtClean="0"/>
          </a:p>
          <a:p>
            <a:pPr marL="457200" indent="-457200">
              <a:buFont typeface="Wingdings" pitchFamily="2" charset="2"/>
              <a:buNone/>
            </a:pPr>
            <a:endParaRPr lang="en-US" sz="1800" b="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064500"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Internet Printing Process</a:t>
            </a:r>
          </a:p>
          <a:p>
            <a:pPr marL="457200" indent="-457200">
              <a:buFont typeface="Wingdings" pitchFamily="2" charset="2"/>
              <a:buNone/>
              <a:defRPr/>
            </a:pPr>
            <a:endParaRPr lang="en-US" sz="1200" dirty="0" smtClean="0"/>
          </a:p>
          <a:p>
            <a:pPr marL="457200" indent="-457200">
              <a:buFont typeface="+mj-lt"/>
              <a:buAutoNum type="arabicPeriod"/>
              <a:defRPr/>
            </a:pPr>
            <a:r>
              <a:rPr lang="en-US" sz="2000" b="0" dirty="0" smtClean="0"/>
              <a:t>A user types the Uniform Resource Locator (URL) for a print device from a computer running Windows 7.</a:t>
            </a:r>
          </a:p>
          <a:p>
            <a:pPr marL="457200" indent="-457200">
              <a:buFont typeface="+mj-lt"/>
              <a:buAutoNum type="arabicPeriod"/>
              <a:defRPr/>
            </a:pPr>
            <a:r>
              <a:rPr lang="en-US" sz="2000" b="0" dirty="0" smtClean="0"/>
              <a:t>The HTTP request is sent over the Internet to the print server.</a:t>
            </a:r>
          </a:p>
          <a:p>
            <a:pPr marL="457200" indent="-457200">
              <a:buFont typeface="+mj-lt"/>
              <a:buAutoNum type="arabicPeriod"/>
              <a:defRPr/>
            </a:pPr>
            <a:r>
              <a:rPr lang="en-US" sz="2000" b="0" dirty="0"/>
              <a:t>The print server requires the client to provide authentication information. This ensures that only authorized users print documents on the print server.</a:t>
            </a:r>
          </a:p>
          <a:p>
            <a:pPr marL="457200" indent="-457200">
              <a:buFont typeface="+mj-lt"/>
              <a:buAutoNum type="arabicPeriod"/>
              <a:defRPr/>
            </a:pPr>
            <a:r>
              <a:rPr lang="en-US" sz="2000" b="0" dirty="0" smtClean="0"/>
              <a:t>After </a:t>
            </a:r>
            <a:r>
              <a:rPr lang="en-US" sz="2000" b="0" dirty="0"/>
              <a:t>the server authenticates the user, the server presents status information to the user by using Active Server Pages (</a:t>
            </a:r>
            <a:r>
              <a:rPr lang="en-US" sz="2000" b="0" dirty="0" smtClean="0"/>
              <a:t>ASPs), </a:t>
            </a:r>
            <a:r>
              <a:rPr lang="en-US" sz="2000" b="0" dirty="0"/>
              <a:t>which contain information about currently available printers.</a:t>
            </a:r>
          </a:p>
          <a:p>
            <a:pPr marL="457200" indent="-457200">
              <a:buFont typeface="+mj-lt"/>
              <a:buAutoNum type="arabicPeriod"/>
              <a:defRPr/>
            </a:pPr>
            <a:r>
              <a:rPr lang="en-US" sz="2000" b="0" dirty="0" smtClean="0"/>
              <a:t>When </a:t>
            </a:r>
            <a:r>
              <a:rPr lang="en-US" sz="2000" b="0" dirty="0"/>
              <a:t>the client first </a:t>
            </a:r>
            <a:r>
              <a:rPr lang="en-US" sz="2000" b="0" dirty="0" smtClean="0"/>
              <a:t>begins </a:t>
            </a:r>
            <a:r>
              <a:rPr lang="en-US" sz="2000" b="0" dirty="0"/>
              <a:t>to connect to any of the printers on the Internet, </a:t>
            </a:r>
            <a:r>
              <a:rPr lang="en-US" sz="2000" b="0" dirty="0" smtClean="0"/>
              <a:t>it attempts </a:t>
            </a:r>
            <a:r>
              <a:rPr lang="en-US" sz="2000" b="0" dirty="0"/>
              <a:t>to find a driver for the printer </a:t>
            </a:r>
            <a:r>
              <a:rPr lang="en-US" sz="2000" b="0" dirty="0" smtClean="0"/>
              <a:t>locally.</a:t>
            </a:r>
          </a:p>
          <a:p>
            <a:pPr marL="457200" indent="-457200">
              <a:buFont typeface="+mj-lt"/>
              <a:buAutoNum type="arabicPeriod"/>
              <a:defRPr/>
            </a:pPr>
            <a:r>
              <a:rPr lang="en-US" sz="2000" b="0" dirty="0" smtClean="0"/>
              <a:t>After </a:t>
            </a:r>
            <a:r>
              <a:rPr lang="en-US" sz="2000" b="0" dirty="0"/>
              <a:t>the user connects to an Internet printer, documents can be sent to the print server.</a:t>
            </a:r>
          </a:p>
          <a:p>
            <a:pPr marL="342900" indent="-342900">
              <a:buFont typeface="+mj-lt"/>
              <a:buAutoNum type="arabicPeriod"/>
              <a:defRPr/>
            </a:pPr>
            <a:endParaRPr lang="en-US" sz="1800" b="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Content Placeholder 1"/>
          <p:cNvSpPr>
            <a:spLocks noGrp="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Lesson Review</a:t>
            </a:r>
          </a:p>
          <a:p>
            <a:pPr marL="457200" indent="-457200">
              <a:buFont typeface="Wingdings" pitchFamily="2" charset="2"/>
              <a:buChar char="§"/>
            </a:pPr>
            <a:endParaRPr lang="en-US" sz="2800" smtClean="0"/>
          </a:p>
          <a:p>
            <a:pPr marL="457200" indent="-457200">
              <a:buFont typeface="Arial Narrow" pitchFamily="34" charset="0"/>
              <a:buAutoNum type="arabicPeriod"/>
            </a:pPr>
            <a:r>
              <a:rPr lang="en-US" sz="2000" b="0" smtClean="0"/>
              <a:t>What protocol does Internet printing use to send print jobs over the Internet?</a:t>
            </a:r>
          </a:p>
          <a:p>
            <a:pPr marL="457200" indent="-457200">
              <a:buFont typeface="Arial Narrow" pitchFamily="34" charset="0"/>
              <a:buAutoNum type="arabicPeriod"/>
            </a:pPr>
            <a:r>
              <a:rPr lang="en-US" sz="2000" b="0" smtClean="0"/>
              <a:t>What is managed by the Print Spooler service?</a:t>
            </a:r>
          </a:p>
          <a:p>
            <a:pPr marL="457200" indent="-457200">
              <a:buFont typeface="Arial Narrow" pitchFamily="34" charset="0"/>
              <a:buAutoNum type="arabicPeriod"/>
            </a:pPr>
            <a:r>
              <a:rPr lang="en-US" sz="2000" b="0" smtClean="0"/>
              <a:t>What is required by a print queue to send jobs to a physical print device?</a:t>
            </a:r>
            <a:endParaRPr lang="en-US" sz="2000" i="1" smtClean="0"/>
          </a:p>
          <a:p>
            <a:pPr marL="457200" indent="-457200">
              <a:buFont typeface="Wingdings" pitchFamily="2" charset="2"/>
              <a:buChar char="§"/>
            </a:pPr>
            <a:endParaRPr 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3"/>
          <p:cNvSpPr txBox="1">
            <a:spLocks noChangeArrowheads="1"/>
          </p:cNvSpPr>
          <p:nvPr/>
        </p:nvSpPr>
        <p:spPr bwMode="auto">
          <a:xfrm>
            <a:off x="622300" y="1497013"/>
            <a:ext cx="8326438" cy="4292600"/>
          </a:xfrm>
          <a:prstGeom prst="rect">
            <a:avLst/>
          </a:prstGeom>
          <a:noFill/>
          <a:ln w="9525">
            <a:noFill/>
            <a:miter lim="800000"/>
            <a:headEnd/>
            <a:tailEnd/>
          </a:ln>
        </p:spPr>
        <p:txBody>
          <a:bodyPr/>
          <a:lstStyle/>
          <a:p>
            <a:pPr marL="457200" indent="-457200" eaLnBrk="0" hangingPunct="0">
              <a:lnSpc>
                <a:spcPct val="90000"/>
              </a:lnSpc>
              <a:spcBef>
                <a:spcPct val="40000"/>
              </a:spcBef>
              <a:buClr>
                <a:srgbClr val="8DACD0"/>
              </a:buClr>
              <a:buSzPct val="70000"/>
              <a:buFont typeface="Wingdings" pitchFamily="2" charset="2"/>
              <a:buNone/>
            </a:pPr>
            <a:r>
              <a:rPr lang="en-US" sz="2800">
                <a:latin typeface="Times New Roman" pitchFamily="18" charset="0"/>
                <a:cs typeface="Times New Roman" pitchFamily="18" charset="0"/>
              </a:rPr>
              <a:t>Lesson Overview</a:t>
            </a:r>
          </a:p>
          <a:p>
            <a:pPr marL="457200" indent="-457200" eaLnBrk="0" hangingPunct="0">
              <a:lnSpc>
                <a:spcPct val="90000"/>
              </a:lnSpc>
              <a:spcBef>
                <a:spcPct val="40000"/>
              </a:spcBef>
              <a:buClr>
                <a:srgbClr val="8DACD0"/>
              </a:buClr>
              <a:buSzPct val="70000"/>
              <a:buFont typeface="Wingdings" pitchFamily="2" charset="2"/>
              <a:buNone/>
            </a:pPr>
            <a:endParaRPr lang="en-US" sz="2800">
              <a:latin typeface="Times New Roman" pitchFamily="18" charset="0"/>
              <a:cs typeface="Times New Roman" pitchFamily="18" charset="0"/>
            </a:endParaRPr>
          </a:p>
          <a:p>
            <a:pPr marL="457200" indent="-457200" eaLnBrk="0" hangingPunct="0">
              <a:lnSpc>
                <a:spcPct val="90000"/>
              </a:lnSpc>
              <a:spcBef>
                <a:spcPct val="40000"/>
              </a:spcBef>
              <a:buSzPct val="70000"/>
            </a:pPr>
            <a:r>
              <a:rPr lang="en-US" sz="2000" b="0">
                <a:latin typeface="Times New Roman" pitchFamily="18" charset="0"/>
                <a:cs typeface="Times New Roman" pitchFamily="18" charset="0"/>
              </a:rPr>
              <a:t>Understand printing devices</a:t>
            </a:r>
          </a:p>
          <a:p>
            <a:pPr marL="457200" indent="-457200" eaLnBrk="0" hangingPunct="0">
              <a:lnSpc>
                <a:spcPct val="90000"/>
              </a:lnSpc>
              <a:spcBef>
                <a:spcPct val="40000"/>
              </a:spcBef>
              <a:buSzPct val="70000"/>
              <a:buFont typeface="Wingdings" pitchFamily="2" charset="2"/>
              <a:buChar char="§"/>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pPr>
            <a:r>
              <a:rPr lang="en-US" sz="2000" b="0">
                <a:latin typeface="Times New Roman" pitchFamily="18" charset="0"/>
                <a:cs typeface="Times New Roman" pitchFamily="18" charset="0"/>
              </a:rPr>
              <a:t>In this lesson, you will explore:</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Printer options</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Managing printers</a:t>
            </a:r>
          </a:p>
          <a:p>
            <a:pPr marL="457200" indent="-457200" eaLnBrk="0" hangingPunct="0">
              <a:lnSpc>
                <a:spcPct val="90000"/>
              </a:lnSpc>
              <a:spcBef>
                <a:spcPct val="40000"/>
              </a:spcBef>
              <a:buSzPct val="70000"/>
              <a:buFont typeface="Wingdings" pitchFamily="2" charset="2"/>
              <a:buChar char="§"/>
            </a:pPr>
            <a:r>
              <a:rPr lang="en-US" sz="2000" b="0">
                <a:latin typeface="Times New Roman" pitchFamily="18" charset="0"/>
                <a:cs typeface="Times New Roman" pitchFamily="18" charset="0"/>
              </a:rPr>
              <a:t>Internet printing</a:t>
            </a:r>
          </a:p>
          <a:p>
            <a:pPr marL="457200" indent="-457200" eaLnBrk="0" hangingPunct="0">
              <a:lnSpc>
                <a:spcPct val="90000"/>
              </a:lnSpc>
              <a:spcBef>
                <a:spcPct val="40000"/>
              </a:spcBef>
              <a:buSzPct val="70000"/>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buFont typeface="Wingdings" pitchFamily="2" charset="2"/>
              <a:buChar char="§"/>
            </a:pPr>
            <a:endParaRPr lang="en-US" sz="2000" b="0">
              <a:latin typeface="Times New Roman" pitchFamily="18" charset="0"/>
              <a:cs typeface="Times New Roman" pitchFamily="18" charset="0"/>
            </a:endParaRPr>
          </a:p>
          <a:p>
            <a:pPr marL="457200" indent="-457200" eaLnBrk="0" hangingPunct="0">
              <a:lnSpc>
                <a:spcPct val="90000"/>
              </a:lnSpc>
              <a:spcBef>
                <a:spcPct val="40000"/>
              </a:spcBef>
              <a:buSzPct val="70000"/>
              <a:buFont typeface="Wingdings" pitchFamily="2" charset="2"/>
              <a:buChar char="§"/>
            </a:pPr>
            <a:endParaRPr lang="en-US" sz="2200" b="0">
              <a:latin typeface="Segoe"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3"/>
          <p:cNvSpPr>
            <a:spLocks noGrp="1" noChangeArrowheads="1"/>
          </p:cNvSpPr>
          <p:nvPr>
            <p:ph type="body" idx="1"/>
          </p:nvPr>
        </p:nvSpPr>
        <p:spPr bwMode="auto">
          <a:xfrm>
            <a:off x="622300" y="1497013"/>
            <a:ext cx="7874000" cy="4292600"/>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Guiding Questions</a:t>
            </a:r>
          </a:p>
          <a:p>
            <a:pPr marL="457200" indent="-457200">
              <a:buFont typeface="Wingdings" pitchFamily="2" charset="2"/>
              <a:buNone/>
            </a:pPr>
            <a:endParaRPr lang="en-US" sz="2800" b="0" smtClean="0"/>
          </a:p>
          <a:p>
            <a:pPr marL="457200" indent="-457200">
              <a:buFont typeface="Arial Narrow" pitchFamily="34" charset="0"/>
              <a:buAutoNum type="arabicPeriod"/>
            </a:pPr>
            <a:r>
              <a:rPr lang="en-US" sz="2000" b="0" smtClean="0"/>
              <a:t>What service loads files into memory for later printing?</a:t>
            </a:r>
          </a:p>
          <a:p>
            <a:pPr marL="457200" indent="-457200">
              <a:buFont typeface="Arial Narrow" pitchFamily="34" charset="0"/>
              <a:buAutoNum type="arabicPeriod"/>
            </a:pPr>
            <a:r>
              <a:rPr lang="en-US" sz="2000" b="0" smtClean="0"/>
              <a:t>What is a print queue?</a:t>
            </a:r>
          </a:p>
          <a:p>
            <a:pPr marL="457200" indent="-457200">
              <a:buFont typeface="Arial Narrow" pitchFamily="34" charset="0"/>
              <a:buAutoNum type="arabicPeriod"/>
            </a:pPr>
            <a:r>
              <a:rPr lang="en-US" sz="2000" b="0" smtClean="0"/>
              <a:t>What is Internet printing?</a:t>
            </a:r>
          </a:p>
          <a:p>
            <a:pPr marL="457200" indent="-457200">
              <a:buFont typeface="Arial Narrow" pitchFamily="34" charset="0"/>
              <a:buAutoNum type="arabicPeriod"/>
            </a:pPr>
            <a:endParaRPr lang="en-US" sz="2000" b="0" smtClean="0"/>
          </a:p>
          <a:p>
            <a:pPr marL="457200" indent="-457200">
              <a:buFont typeface="Wingdings" pitchFamily="2" charset="2"/>
              <a:buChar char="§"/>
            </a:pPr>
            <a:endParaRPr lang="en-US" sz="2200" b="0" smtClean="0">
              <a:latin typeface="Segoe"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039100"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Printer Terms</a:t>
            </a:r>
          </a:p>
          <a:p>
            <a:pPr marL="457200" indent="-457200">
              <a:buFont typeface="Wingdings" pitchFamily="2" charset="2"/>
              <a:buNone/>
              <a:defRPr/>
            </a:pPr>
            <a:endParaRPr lang="en-US" sz="1600" dirty="0" smtClean="0"/>
          </a:p>
          <a:p>
            <a:pPr>
              <a:defRPr/>
            </a:pPr>
            <a:r>
              <a:rPr lang="en-US" sz="2000" b="0" dirty="0" smtClean="0"/>
              <a:t>port—a hardware- </a:t>
            </a:r>
            <a:r>
              <a:rPr lang="en-US" sz="2000" b="0" dirty="0"/>
              <a:t>or </a:t>
            </a:r>
            <a:r>
              <a:rPr lang="en-US" sz="2000" b="0" dirty="0" smtClean="0"/>
              <a:t>software-based </a:t>
            </a:r>
            <a:r>
              <a:rPr lang="en-US" sz="2000" b="0" dirty="0"/>
              <a:t>interface used to transfer information between a computer and other devices. Hardware ports are physical connections that are visible on the outside of the computer. Software ports are the numbered interfaces in programs that software programs use to exchange information</a:t>
            </a:r>
            <a:r>
              <a:rPr lang="en-US" sz="2000" b="0" dirty="0" smtClean="0"/>
              <a:t>.</a:t>
            </a:r>
            <a:endParaRPr lang="en-US" sz="2000" b="0" dirty="0"/>
          </a:p>
          <a:p>
            <a:pPr>
              <a:defRPr/>
            </a:pPr>
            <a:r>
              <a:rPr lang="en-US" sz="2000" b="0" dirty="0"/>
              <a:t>print driver—a program that controls or regulates a printer; each print queue requires a printer driver</a:t>
            </a:r>
            <a:r>
              <a:rPr lang="en-US" sz="2000" b="0" dirty="0" smtClean="0"/>
              <a:t>.</a:t>
            </a:r>
            <a:endParaRPr lang="en-US" sz="2000" b="0" dirty="0"/>
          </a:p>
          <a:p>
            <a:pPr>
              <a:defRPr/>
            </a:pPr>
            <a:r>
              <a:rPr lang="en-US" sz="2000" b="0" dirty="0"/>
              <a:t>print queue—a representation of a printing device in </a:t>
            </a:r>
            <a:r>
              <a:rPr lang="en-US" sz="2000" b="0" dirty="0" smtClean="0"/>
              <a:t>Windows</a:t>
            </a:r>
            <a:r>
              <a:rPr lang="en-US" sz="2000" b="0" dirty="0"/>
              <a:t>. Opening a print queue displays active print jobs and their status</a:t>
            </a:r>
            <a:r>
              <a:rPr lang="en-US" sz="2000" b="0" dirty="0" smtClean="0"/>
              <a:t>.</a:t>
            </a:r>
            <a:endParaRPr lang="en-US" sz="2000" b="0" dirty="0"/>
          </a:p>
          <a:p>
            <a:pPr>
              <a:defRPr/>
            </a:pPr>
            <a:r>
              <a:rPr lang="en-US" sz="2000" b="0" dirty="0"/>
              <a:t>print spooler—computer software that intercepts a print job on its way to the printer and sends it to disk or memory </a:t>
            </a:r>
            <a:r>
              <a:rPr lang="en-US" sz="2000" b="0" dirty="0" smtClean="0"/>
              <a:t>instead, </a:t>
            </a:r>
            <a:r>
              <a:rPr lang="en-US" sz="2000" b="0" dirty="0"/>
              <a:t>where the print job is held until the printer is ready for it. The term </a:t>
            </a:r>
            <a:r>
              <a:rPr lang="en-US" sz="2000" b="0" i="1" dirty="0"/>
              <a:t>spooler</a:t>
            </a:r>
            <a:r>
              <a:rPr lang="en-US" sz="2000" b="0" dirty="0"/>
              <a:t> is an acronym created from </a:t>
            </a:r>
            <a:r>
              <a:rPr lang="en-US" sz="2000" b="0" dirty="0" smtClean="0"/>
              <a:t>the phrase “simultaneous </a:t>
            </a:r>
            <a:r>
              <a:rPr lang="en-US" sz="2000" b="0" dirty="0"/>
              <a:t>peripheral operations on line.”</a:t>
            </a:r>
          </a:p>
          <a:p>
            <a:pPr marL="586105" lvl="1" indent="-457200">
              <a:buFont typeface="Wingdings" pitchFamily="2" charset="2"/>
              <a:buChar char="§"/>
              <a:defRPr/>
            </a:pPr>
            <a:endParaRPr lang="en-US" sz="1800" dirty="0" smtClean="0"/>
          </a:p>
          <a:p>
            <a:pPr marL="0" indent="0">
              <a:buFont typeface="Wingdings" charset="2"/>
              <a:buNone/>
              <a:defRPr/>
            </a:pPr>
            <a:endParaRPr lang="en-US" sz="1800" b="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3"/>
          <p:cNvSpPr>
            <a:spLocks noGrp="1" noChangeArrowheads="1"/>
          </p:cNvSpPr>
          <p:nvPr>
            <p:ph type="body" idx="1"/>
          </p:nvPr>
        </p:nvSpPr>
        <p:spPr bwMode="auto">
          <a:xfrm>
            <a:off x="546100" y="1535113"/>
            <a:ext cx="8013700" cy="4808537"/>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Wingdings" pitchFamily="2" charset="2"/>
              <a:buNone/>
            </a:pPr>
            <a:r>
              <a:rPr lang="en-US" sz="2800" smtClean="0"/>
              <a:t>Printer Types</a:t>
            </a:r>
          </a:p>
          <a:p>
            <a:pPr marL="457200" indent="-457200">
              <a:buFont typeface="Wingdings" pitchFamily="2" charset="2"/>
              <a:buChar char="§"/>
            </a:pPr>
            <a:endParaRPr lang="en-US" sz="2000" b="0" smtClean="0"/>
          </a:p>
          <a:p>
            <a:pPr marL="457200" indent="-457200">
              <a:buFont typeface="Wingdings" pitchFamily="2" charset="2"/>
              <a:buChar char="§"/>
            </a:pPr>
            <a:r>
              <a:rPr lang="en-US" sz="2000" b="0" smtClean="0"/>
              <a:t>Inkjet printers—squirt ink on to the page to reproduce text and images.</a:t>
            </a:r>
          </a:p>
          <a:p>
            <a:pPr marL="914400" lvl="1" indent="-342900">
              <a:buClr>
                <a:schemeClr val="tx1"/>
              </a:buClr>
              <a:buSzPct val="70000"/>
              <a:buFontTx/>
              <a:buChar char="o"/>
            </a:pPr>
            <a:r>
              <a:rPr lang="en-US" sz="1800" smtClean="0"/>
              <a:t>This type of printer is slower and requires frequent ink cartridge replacements.</a:t>
            </a:r>
          </a:p>
          <a:p>
            <a:pPr marL="457200" indent="-457200">
              <a:buFont typeface="Wingdings" pitchFamily="2" charset="2"/>
              <a:buChar char="§"/>
            </a:pPr>
            <a:r>
              <a:rPr lang="en-US" sz="2000" b="0" smtClean="0"/>
              <a:t>Laser printers—use toner to reproduce text and graphics. Lasers can print in black and white or color.</a:t>
            </a:r>
          </a:p>
          <a:p>
            <a:pPr marL="914400" lvl="1" indent="-342900">
              <a:buClr>
                <a:schemeClr val="tx1"/>
              </a:buClr>
              <a:buSzPct val="70000"/>
              <a:buFontTx/>
              <a:buChar char="o"/>
            </a:pPr>
            <a:r>
              <a:rPr lang="en-US" sz="1800" smtClean="0"/>
              <a:t>This type of printer prints faster, and toner cartridges last longer than inkjet cartridges.</a:t>
            </a:r>
          </a:p>
          <a:p>
            <a:pPr marL="457200" indent="-457200">
              <a:buFont typeface="Wingdings" pitchFamily="2" charset="2"/>
              <a:buChar char="§"/>
            </a:pPr>
            <a:r>
              <a:rPr lang="en-US" sz="2000" b="0" smtClean="0"/>
              <a:t>All-in-one printers—devices that can print, scan, make photocopies, and send faxes.</a:t>
            </a:r>
          </a:p>
          <a:p>
            <a:pPr marL="914400" lvl="1" indent="-342900">
              <a:buFont typeface="Wingdings" pitchFamily="2" charset="2"/>
              <a:buChar char="§"/>
            </a:pPr>
            <a:endParaRPr lang="en-US" sz="1800" smtClean="0"/>
          </a:p>
          <a:p>
            <a:pPr marL="457200" indent="-457200">
              <a:buFont typeface="Wingdings" pitchFamily="2" charset="2"/>
              <a:buNone/>
            </a:pPr>
            <a:endParaRPr lang="en-US" sz="1800" b="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089900"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Printer </a:t>
            </a:r>
            <a:r>
              <a:rPr lang="en-US" sz="2800" dirty="0"/>
              <a:t>C</a:t>
            </a:r>
            <a:r>
              <a:rPr lang="en-US" sz="2800" dirty="0" smtClean="0"/>
              <a:t>onnections</a:t>
            </a:r>
          </a:p>
          <a:p>
            <a:pPr marL="457200" indent="-457200">
              <a:buFont typeface="Wingdings" pitchFamily="2" charset="2"/>
              <a:buChar char="§"/>
              <a:defRPr/>
            </a:pPr>
            <a:endParaRPr lang="en-US" sz="2000" b="0" dirty="0" smtClean="0"/>
          </a:p>
          <a:p>
            <a:pPr marL="457200" indent="-457200">
              <a:buFont typeface="Wingdings" pitchFamily="2" charset="2"/>
              <a:buChar char="§"/>
              <a:defRPr/>
            </a:pPr>
            <a:r>
              <a:rPr lang="en-US" sz="2000" b="0" dirty="0" smtClean="0"/>
              <a:t>Wired printers—connect using a cable and a port on the computer.</a:t>
            </a:r>
          </a:p>
          <a:p>
            <a:pPr marL="457200" indent="-457200">
              <a:buFont typeface="Wingdings" pitchFamily="2" charset="2"/>
              <a:buChar char="§"/>
              <a:defRPr/>
            </a:pPr>
            <a:r>
              <a:rPr lang="en-US" sz="2000" b="0" dirty="0" smtClean="0"/>
              <a:t>Wireless printers—connect using radio waves by using either Bluetooth or Wi-Fi technology.</a:t>
            </a:r>
          </a:p>
          <a:p>
            <a:pPr marL="457200" indent="-457200">
              <a:buFont typeface="Wingdings" pitchFamily="2" charset="2"/>
              <a:buChar char="§"/>
              <a:defRPr/>
            </a:pPr>
            <a:r>
              <a:rPr lang="en-US" sz="2000" b="0" dirty="0" smtClean="0"/>
              <a:t>Local printers—are connected directly to computer.</a:t>
            </a:r>
          </a:p>
          <a:p>
            <a:pPr marL="457200" indent="-457200">
              <a:buFont typeface="Wingdings" pitchFamily="2" charset="2"/>
              <a:buChar char="§"/>
              <a:defRPr/>
            </a:pPr>
            <a:r>
              <a:rPr lang="en-US" sz="2000" b="0" dirty="0" smtClean="0"/>
              <a:t>Network printers—are connected through a network. A network printer requires a network adapter.</a:t>
            </a:r>
          </a:p>
          <a:p>
            <a:pPr marL="0" indent="0">
              <a:buFont typeface="Wingdings" charset="2"/>
              <a:buNone/>
              <a:defRPr/>
            </a:pPr>
            <a:endParaRPr lang="en-US" sz="1800" b="0" dirty="0" smtClean="0"/>
          </a:p>
          <a:p>
            <a:pPr marL="586105" lvl="1" indent="-457200">
              <a:buFont typeface="Wingdings" pitchFamily="2" charset="2"/>
              <a:buChar char="§"/>
              <a:defRPr/>
            </a:pPr>
            <a:endParaRPr lang="en-US" sz="1800" dirty="0" smtClean="0"/>
          </a:p>
          <a:p>
            <a:pPr marL="0" indent="0">
              <a:buFont typeface="Wingdings" charset="2"/>
              <a:buNone/>
              <a:defRPr/>
            </a:pPr>
            <a:endParaRPr lang="en-US" sz="1800" b="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064500"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Managing Printers</a:t>
            </a:r>
          </a:p>
          <a:p>
            <a:pPr marL="457200" indent="-457200">
              <a:buFont typeface="Wingdings" pitchFamily="2" charset="2"/>
              <a:buNone/>
              <a:defRPr/>
            </a:pPr>
            <a:endParaRPr lang="en-US" sz="1600" dirty="0" smtClean="0"/>
          </a:p>
          <a:p>
            <a:pPr marL="342900" indent="-342900">
              <a:defRPr/>
            </a:pPr>
            <a:r>
              <a:rPr lang="en-US" sz="2000" b="0" dirty="0" smtClean="0"/>
              <a:t>Use the Devices and Printers console to install, view, or manage your printers.</a:t>
            </a:r>
          </a:p>
          <a:p>
            <a:pPr marL="342900" indent="-342900">
              <a:defRPr/>
            </a:pPr>
            <a:r>
              <a:rPr lang="en-US" sz="2000" b="0" dirty="0" smtClean="0"/>
              <a:t>Open it by clicking Start and then clicking Devices And Printers</a:t>
            </a:r>
            <a:r>
              <a:rPr lang="en-US" sz="1800" b="0" dirty="0" smtClean="0"/>
              <a:t>.</a:t>
            </a:r>
          </a:p>
          <a:p>
            <a:pPr marL="0" indent="0">
              <a:buFont typeface="Wingdings" charset="2"/>
              <a:buNone/>
              <a:defRPr/>
            </a:pPr>
            <a:endParaRPr lang="en-US" sz="1800" b="0" dirty="0" smtClean="0"/>
          </a:p>
          <a:p>
            <a:pPr marL="586105" lvl="1" indent="-457200">
              <a:buFont typeface="Wingdings" pitchFamily="2" charset="2"/>
              <a:buChar char="§"/>
              <a:defRPr/>
            </a:pPr>
            <a:endParaRPr lang="en-US" sz="1800" dirty="0" smtClean="0"/>
          </a:p>
          <a:p>
            <a:pPr marL="0" indent="0">
              <a:buFont typeface="Wingdings" charset="2"/>
              <a:buNone/>
              <a:defRPr/>
            </a:pPr>
            <a:endParaRPr lang="en-US" sz="1800" b="0" dirty="0" smtClean="0"/>
          </a:p>
        </p:txBody>
      </p:sp>
      <p:pic>
        <p:nvPicPr>
          <p:cNvPr id="26626" name="Picture 1"/>
          <p:cNvPicPr>
            <a:picLocks noChangeAspect="1"/>
          </p:cNvPicPr>
          <p:nvPr/>
        </p:nvPicPr>
        <p:blipFill>
          <a:blip r:embed="rId3"/>
          <a:srcRect/>
          <a:stretch>
            <a:fillRect/>
          </a:stretch>
        </p:blipFill>
        <p:spPr bwMode="auto">
          <a:xfrm>
            <a:off x="3498850" y="3563938"/>
            <a:ext cx="4210050" cy="30432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3848100"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Managing Printers (continued)</a:t>
            </a:r>
          </a:p>
          <a:p>
            <a:pPr marL="457200" indent="-457200">
              <a:buFont typeface="Wingdings" pitchFamily="2" charset="2"/>
              <a:buNone/>
              <a:defRPr/>
            </a:pPr>
            <a:endParaRPr lang="en-US" sz="1400" dirty="0" smtClean="0"/>
          </a:p>
          <a:p>
            <a:pPr marL="0" indent="0">
              <a:buFont typeface="Wingdings" charset="2"/>
              <a:buNone/>
              <a:defRPr/>
            </a:pPr>
            <a:r>
              <a:rPr lang="en-US" sz="2000" b="0" dirty="0" smtClean="0"/>
              <a:t>Right-click on a printer icon to manage the printer. Management options include:</a:t>
            </a:r>
          </a:p>
          <a:p>
            <a:pPr marL="457200" indent="-457200">
              <a:buFont typeface="Wingdings" pitchFamily="2" charset="2"/>
              <a:buChar char="§"/>
              <a:defRPr/>
            </a:pPr>
            <a:r>
              <a:rPr lang="en-US" sz="2000" b="0" dirty="0" smtClean="0"/>
              <a:t>See what’s </a:t>
            </a:r>
            <a:r>
              <a:rPr lang="en-US" sz="2000" b="0" dirty="0"/>
              <a:t>p</a:t>
            </a:r>
            <a:r>
              <a:rPr lang="en-US" sz="2000" b="0" dirty="0" smtClean="0"/>
              <a:t>rinting</a:t>
            </a:r>
          </a:p>
          <a:p>
            <a:pPr marL="457200" indent="-457200">
              <a:buFont typeface="Wingdings" pitchFamily="2" charset="2"/>
              <a:buChar char="§"/>
              <a:defRPr/>
            </a:pPr>
            <a:r>
              <a:rPr lang="en-US" sz="2000" b="0" dirty="0" smtClean="0"/>
              <a:t>Set as </a:t>
            </a:r>
            <a:r>
              <a:rPr lang="en-US" sz="2000" b="0" dirty="0"/>
              <a:t>d</a:t>
            </a:r>
            <a:r>
              <a:rPr lang="en-US" sz="2000" b="0" dirty="0" smtClean="0"/>
              <a:t>efault </a:t>
            </a:r>
            <a:r>
              <a:rPr lang="en-US" sz="2000" b="0" dirty="0"/>
              <a:t>p</a:t>
            </a:r>
            <a:r>
              <a:rPr lang="en-US" sz="2000" b="0" dirty="0" smtClean="0"/>
              <a:t>rinter</a:t>
            </a:r>
          </a:p>
          <a:p>
            <a:pPr marL="457200" indent="-457200">
              <a:buFont typeface="Wingdings" pitchFamily="2" charset="2"/>
              <a:buChar char="§"/>
              <a:defRPr/>
            </a:pPr>
            <a:r>
              <a:rPr lang="en-US" sz="2000" b="0" dirty="0"/>
              <a:t>P</a:t>
            </a:r>
            <a:r>
              <a:rPr lang="en-US" sz="2000" b="0" dirty="0" smtClean="0"/>
              <a:t>rinting </a:t>
            </a:r>
            <a:r>
              <a:rPr lang="en-US" sz="2000" b="0" dirty="0"/>
              <a:t>p</a:t>
            </a:r>
            <a:r>
              <a:rPr lang="en-US" sz="2000" b="0" dirty="0" smtClean="0"/>
              <a:t>references</a:t>
            </a:r>
          </a:p>
          <a:p>
            <a:pPr marL="457200" indent="-457200">
              <a:buFont typeface="Wingdings" pitchFamily="2" charset="2"/>
              <a:buChar char="§"/>
              <a:defRPr/>
            </a:pPr>
            <a:r>
              <a:rPr lang="en-US" sz="2000" b="0" dirty="0" smtClean="0"/>
              <a:t>Printer </a:t>
            </a:r>
            <a:r>
              <a:rPr lang="en-US" sz="2000" b="0" dirty="0"/>
              <a:t>p</a:t>
            </a:r>
            <a:r>
              <a:rPr lang="en-US" sz="2000" b="0" dirty="0" smtClean="0"/>
              <a:t>roperties</a:t>
            </a:r>
          </a:p>
          <a:p>
            <a:pPr marL="457200" indent="-457200">
              <a:buFont typeface="Wingdings" pitchFamily="2" charset="2"/>
              <a:buChar char="§"/>
              <a:defRPr/>
            </a:pPr>
            <a:r>
              <a:rPr lang="en-US" sz="2000" b="0" dirty="0" smtClean="0"/>
              <a:t>Remove device</a:t>
            </a:r>
          </a:p>
          <a:p>
            <a:pPr marL="457200" indent="-457200">
              <a:buFont typeface="Wingdings" pitchFamily="2" charset="2"/>
              <a:buChar char="§"/>
              <a:defRPr/>
            </a:pPr>
            <a:endParaRPr lang="en-US" sz="1800" b="0" dirty="0" smtClean="0"/>
          </a:p>
          <a:p>
            <a:pPr marL="0" indent="0">
              <a:buFont typeface="Wingdings" charset="2"/>
              <a:buNone/>
              <a:defRPr/>
            </a:pPr>
            <a:endParaRPr lang="en-US" sz="1800" b="0" dirty="0" smtClean="0"/>
          </a:p>
          <a:p>
            <a:pPr marL="586105" lvl="1" indent="-457200">
              <a:buFont typeface="Wingdings" pitchFamily="2" charset="2"/>
              <a:buChar char="§"/>
              <a:defRPr/>
            </a:pPr>
            <a:endParaRPr lang="en-US" sz="1800" dirty="0" smtClean="0"/>
          </a:p>
          <a:p>
            <a:pPr marL="0" indent="0">
              <a:buFont typeface="Wingdings" charset="2"/>
              <a:buNone/>
              <a:defRPr/>
            </a:pPr>
            <a:endParaRPr lang="en-US" sz="1800" b="0" dirty="0" smtClean="0"/>
          </a:p>
        </p:txBody>
      </p:sp>
      <p:pic>
        <p:nvPicPr>
          <p:cNvPr id="28674" name="Picture 2"/>
          <p:cNvPicPr>
            <a:picLocks noChangeAspect="1"/>
          </p:cNvPicPr>
          <p:nvPr/>
        </p:nvPicPr>
        <p:blipFill>
          <a:blip r:embed="rId3"/>
          <a:srcRect/>
          <a:stretch>
            <a:fillRect/>
          </a:stretch>
        </p:blipFill>
        <p:spPr bwMode="auto">
          <a:xfrm>
            <a:off x="4311650" y="2692400"/>
            <a:ext cx="4397375" cy="37480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546100" y="1535113"/>
            <a:ext cx="8204200" cy="4808537"/>
          </a:xfrm>
        </p:spPr>
        <p:txBody>
          <a:bodyPr vert="horz" wrap="square" lIns="91440" tIns="45720" rIns="91440" bIns="45720" numCol="1" anchor="t" anchorCtr="0" compatLnSpc="1">
            <a:prstTxWarp prst="textNoShape">
              <a:avLst/>
            </a:prstTxWarp>
          </a:bodyPr>
          <a:lstStyle/>
          <a:p>
            <a:pPr marL="457200" indent="-457200">
              <a:buFont typeface="Wingdings" pitchFamily="2" charset="2"/>
              <a:buNone/>
              <a:defRPr/>
            </a:pPr>
            <a:r>
              <a:rPr lang="en-US" sz="2800" dirty="0" smtClean="0"/>
              <a:t>Managing Printers (continued)</a:t>
            </a:r>
          </a:p>
          <a:p>
            <a:pPr marL="457200" indent="-457200">
              <a:buFont typeface="Wingdings" pitchFamily="2" charset="2"/>
              <a:buNone/>
              <a:defRPr/>
            </a:pPr>
            <a:endParaRPr lang="en-US" sz="1400" dirty="0" smtClean="0"/>
          </a:p>
          <a:p>
            <a:pPr marL="0" indent="0">
              <a:buFont typeface="Wingdings" charset="2"/>
              <a:buNone/>
              <a:defRPr/>
            </a:pPr>
            <a:r>
              <a:rPr lang="en-US" sz="2000" b="0" dirty="0" smtClean="0"/>
              <a:t>The Generic Properties window </a:t>
            </a:r>
            <a:r>
              <a:rPr lang="en-US" sz="2000" b="0" dirty="0"/>
              <a:t>contains </a:t>
            </a:r>
            <a:r>
              <a:rPr lang="en-US" sz="2000" b="0" dirty="0" smtClean="0"/>
              <a:t>many options for managing printers.</a:t>
            </a:r>
          </a:p>
          <a:p>
            <a:pPr marL="0" indent="0">
              <a:buFont typeface="Wingdings" charset="2"/>
              <a:buNone/>
              <a:defRPr/>
            </a:pPr>
            <a:endParaRPr lang="en-US" sz="1800" b="0" dirty="0" smtClean="0"/>
          </a:p>
          <a:p>
            <a:pPr marL="586105" lvl="1" indent="-457200">
              <a:buFont typeface="Wingdings" pitchFamily="2" charset="2"/>
              <a:buChar char="§"/>
              <a:defRPr/>
            </a:pPr>
            <a:endParaRPr lang="en-US" sz="1800" dirty="0" smtClean="0"/>
          </a:p>
          <a:p>
            <a:pPr marL="0" indent="0">
              <a:buFont typeface="Wingdings" charset="2"/>
              <a:buNone/>
              <a:defRPr/>
            </a:pPr>
            <a:endParaRPr lang="en-US" sz="1800" b="0" dirty="0" smtClean="0"/>
          </a:p>
        </p:txBody>
      </p:sp>
      <p:pic>
        <p:nvPicPr>
          <p:cNvPr id="30722" name="Picture 1"/>
          <p:cNvPicPr>
            <a:picLocks noChangeAspect="1"/>
          </p:cNvPicPr>
          <p:nvPr/>
        </p:nvPicPr>
        <p:blipFill>
          <a:blip r:embed="rId3"/>
          <a:srcRect/>
          <a:stretch>
            <a:fillRect/>
          </a:stretch>
        </p:blipFill>
        <p:spPr bwMode="auto">
          <a:xfrm>
            <a:off x="2500313" y="2809875"/>
            <a:ext cx="3341687" cy="3727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Master_Template">
  <a:themeElements>
    <a:clrScheme name="Master_Template 9">
      <a:dk1>
        <a:srgbClr val="000000"/>
      </a:dk1>
      <a:lt1>
        <a:srgbClr val="FFFFFF"/>
      </a:lt1>
      <a:dk2>
        <a:srgbClr val="000000"/>
      </a:dk2>
      <a:lt2>
        <a:srgbClr val="C0C0C0"/>
      </a:lt2>
      <a:accent1>
        <a:srgbClr val="FFFFFF"/>
      </a:accent1>
      <a:accent2>
        <a:srgbClr val="8DACD0"/>
      </a:accent2>
      <a:accent3>
        <a:srgbClr val="FFFFFF"/>
      </a:accent3>
      <a:accent4>
        <a:srgbClr val="000000"/>
      </a:accent4>
      <a:accent5>
        <a:srgbClr val="FFFFFF"/>
      </a:accent5>
      <a:accent6>
        <a:srgbClr val="7F9BBC"/>
      </a:accent6>
      <a:hlink>
        <a:srgbClr val="618FFD"/>
      </a:hlink>
      <a:folHlink>
        <a:srgbClr val="CECECE"/>
      </a:folHlink>
    </a:clrScheme>
    <a:fontScheme name="Master_Templat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rgbClr val="333333"/>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solidFill>
          <a:schemeClr val="bg1"/>
        </a:solidFill>
        <a:ln w="9525" cap="flat" cmpd="sng" algn="ctr">
          <a:solidFill>
            <a:srgbClr val="333333"/>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Master_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aster_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aster_Templat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aster_Templat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aster_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aster_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aster_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Master_Template 8">
        <a:dk1>
          <a:srgbClr val="000000"/>
        </a:dk1>
        <a:lt1>
          <a:srgbClr val="FFFFFF"/>
        </a:lt1>
        <a:dk2>
          <a:srgbClr val="000000"/>
        </a:dk2>
        <a:lt2>
          <a:srgbClr val="C0C0C0"/>
        </a:lt2>
        <a:accent1>
          <a:srgbClr val="C1FEF9"/>
        </a:accent1>
        <a:accent2>
          <a:srgbClr val="DC0081"/>
        </a:accent2>
        <a:accent3>
          <a:srgbClr val="FFFFFF"/>
        </a:accent3>
        <a:accent4>
          <a:srgbClr val="000000"/>
        </a:accent4>
        <a:accent5>
          <a:srgbClr val="DDFEFB"/>
        </a:accent5>
        <a:accent6>
          <a:srgbClr val="C70074"/>
        </a:accent6>
        <a:hlink>
          <a:srgbClr val="618FFD"/>
        </a:hlink>
        <a:folHlink>
          <a:srgbClr val="CECECE"/>
        </a:folHlink>
      </a:clrScheme>
      <a:clrMap bg1="lt1" tx1="dk1" bg2="lt2" tx2="dk2" accent1="accent1" accent2="accent2" accent3="accent3" accent4="accent4" accent5="accent5" accent6="accent6" hlink="hlink" folHlink="folHlink"/>
    </a:extraClrScheme>
    <a:extraClrScheme>
      <a:clrScheme name="Master_Template 9">
        <a:dk1>
          <a:srgbClr val="000000"/>
        </a:dk1>
        <a:lt1>
          <a:srgbClr val="FFFFFF"/>
        </a:lt1>
        <a:dk2>
          <a:srgbClr val="000000"/>
        </a:dk2>
        <a:lt2>
          <a:srgbClr val="C0C0C0"/>
        </a:lt2>
        <a:accent1>
          <a:srgbClr val="FFFFFF"/>
        </a:accent1>
        <a:accent2>
          <a:srgbClr val="8DACD0"/>
        </a:accent2>
        <a:accent3>
          <a:srgbClr val="FFFFFF"/>
        </a:accent3>
        <a:accent4>
          <a:srgbClr val="000000"/>
        </a:accent4>
        <a:accent5>
          <a:srgbClr val="FFFFFF"/>
        </a:accent5>
        <a:accent6>
          <a:srgbClr val="7F9BBC"/>
        </a:accent6>
        <a:hlink>
          <a:srgbClr val="618FFD"/>
        </a:hlink>
        <a:folHlink>
          <a:srgbClr val="CECEC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647DD54ED852E4BA5F24D658FCA520E" ma:contentTypeVersion="0" ma:contentTypeDescription="Create a new document." ma:contentTypeScope="" ma:versionID="63ea63ba165c863e6778ad594d017fd2">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DB2B08F3-BB01-42EC-9538-BF16E5949A56}"/>
</file>

<file path=customXml/itemProps2.xml><?xml version="1.0" encoding="utf-8"?>
<ds:datastoreItem xmlns:ds="http://schemas.openxmlformats.org/officeDocument/2006/customXml" ds:itemID="{DBF39705-F298-43CA-BAD3-49BF39FD927E}"/>
</file>

<file path=customXml/itemProps3.xml><?xml version="1.0" encoding="utf-8"?>
<ds:datastoreItem xmlns:ds="http://schemas.openxmlformats.org/officeDocument/2006/customXml" ds:itemID="{99FC054F-D710-4319-AB1F-4F109768096C}"/>
</file>

<file path=docProps/app.xml><?xml version="1.0" encoding="utf-8"?>
<Properties xmlns="http://schemas.openxmlformats.org/officeDocument/2006/extended-properties" xmlns:vt="http://schemas.openxmlformats.org/officeDocument/2006/docPropsVTypes">
  <Template>Eli_Guidelines_New</Template>
  <TotalTime>4765</TotalTime>
  <Words>1485</Words>
  <Application>Microsoft Office PowerPoint</Application>
  <PresentationFormat>On-screen Show (4:3)</PresentationFormat>
  <Paragraphs>154</Paragraphs>
  <Slides>15</Slides>
  <Notes>15</Notes>
  <HiddenSlides>0</HiddenSlides>
  <MMClips>0</MMClips>
  <ScaleCrop>false</ScaleCrop>
  <HeadingPairs>
    <vt:vector size="6" baseType="variant">
      <vt:variant>
        <vt:lpstr>Fonts Used</vt:lpstr>
      </vt:variant>
      <vt:variant>
        <vt:i4>5</vt:i4>
      </vt:variant>
      <vt:variant>
        <vt:lpstr>Design Template</vt:lpstr>
      </vt:variant>
      <vt:variant>
        <vt:i4>1</vt:i4>
      </vt:variant>
      <vt:variant>
        <vt:lpstr>Slide Titles</vt:lpstr>
      </vt:variant>
      <vt:variant>
        <vt:i4>15</vt:i4>
      </vt:variant>
    </vt:vector>
  </HeadingPairs>
  <TitlesOfParts>
    <vt:vector size="21" baseType="lpstr">
      <vt:lpstr>Arial Narrow</vt:lpstr>
      <vt:lpstr>Arial</vt:lpstr>
      <vt:lpstr>Wingdings</vt:lpstr>
      <vt:lpstr>Times New Roman</vt:lpstr>
      <vt:lpstr>Segoe</vt:lpstr>
      <vt:lpstr>Master_Template</vt:lpstr>
      <vt:lpstr>Understand Printing Devices</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Version 1.2 - Course Module Slide Options</dc:title>
  <dc:creator>a-janal</dc:creator>
  <dc:description>Updated slides with current text and slide options</dc:description>
  <cp:lastModifiedBy>dkohnen</cp:lastModifiedBy>
  <cp:revision>974</cp:revision>
  <cp:lastPrinted>2011-04-14T22:55:16Z</cp:lastPrinted>
  <dcterms:created xsi:type="dcterms:W3CDTF">2008-07-15T17:51:11Z</dcterms:created>
  <dcterms:modified xsi:type="dcterms:W3CDTF">2011-05-24T17:26:02Z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escription of the Modifications">
    <vt:lpwstr>PowerPoint boilerplate for Course module</vt:lpwstr>
  </property>
  <property fmtid="{D5CDD505-2E9C-101B-9397-08002B2CF9AE}" pid="3" name="AddDocumentEventProcessedFirstTime">
    <vt:lpwstr>True</vt:lpwstr>
  </property>
  <property fmtid="{D5CDD505-2E9C-101B-9397-08002B2CF9AE}" pid="4" name="AddDocumentEventProcessedFileUniqueId">
    <vt:lpwstr>88d98604-164e-49f6-944f-def1028c1d63</vt:lpwstr>
  </property>
  <property fmtid="{D5CDD505-2E9C-101B-9397-08002B2CF9AE}" pid="5" name="LastObjectUpdateEventProcessedVersion">
    <vt:lpwstr>2.0</vt:lpwstr>
  </property>
  <property fmtid="{D5CDD505-2E9C-101B-9397-08002B2CF9AE}" pid="6" name="ContentTypeId">
    <vt:lpwstr>0x0101007647DD54ED852E4BA5F24D658FCA520E</vt:lpwstr>
  </property>
  <property fmtid="{D5CDD505-2E9C-101B-9397-08002B2CF9AE}" pid="7" name="_SourceUrl">
    <vt:lpwstr/>
  </property>
  <property fmtid="{D5CDD505-2E9C-101B-9397-08002B2CF9AE}" pid="8" name="AutoVersionDisabled">
    <vt:lpwstr>0</vt:lpwstr>
  </property>
  <property fmtid="{D5CDD505-2E9C-101B-9397-08002B2CF9AE}" pid="9" name="ItemType">
    <vt:lpwstr>1</vt:lpwstr>
  </property>
  <property fmtid="{D5CDD505-2E9C-101B-9397-08002B2CF9AE}" pid="10" name="Order">
    <vt:lpwstr/>
  </property>
  <property fmtid="{D5CDD505-2E9C-101B-9397-08002B2CF9AE}" pid="11" name="_SharedFileIndex">
    <vt:lpwstr/>
  </property>
  <property fmtid="{D5CDD505-2E9C-101B-9397-08002B2CF9AE}" pid="12" name="MetaInfo">
    <vt:lpwstr/>
  </property>
  <property fmtid="{D5CDD505-2E9C-101B-9397-08002B2CF9AE}" pid="13" name="Description">
    <vt:lpwstr/>
  </property>
</Properties>
</file>