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75" r:id="rId5"/>
    <p:sldId id="281" r:id="rId6"/>
    <p:sldId id="283" r:id="rId7"/>
    <p:sldId id="282" r:id="rId8"/>
    <p:sldId id="284" r:id="rId9"/>
    <p:sldId id="279" r:id="rId10"/>
    <p:sldId id="285" r:id="rId11"/>
    <p:sldId id="286" r:id="rId12"/>
    <p:sldId id="288" r:id="rId13"/>
    <p:sldId id="289" r:id="rId14"/>
    <p:sldId id="291" r:id="rId15"/>
    <p:sldId id="292" r:id="rId16"/>
    <p:sldId id="280" r:id="rId17"/>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8" clrIdx="0"/>
  <p:cmAuthor id="1" name="Susan" initials=""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93" autoAdjust="0"/>
    <p:restoredTop sz="87793" autoAdjust="0"/>
  </p:normalViewPr>
  <p:slideViewPr>
    <p:cSldViewPr snapToGrid="0">
      <p:cViewPr>
        <p:scale>
          <a:sx n="75" d="100"/>
          <a:sy n="75" d="100"/>
        </p:scale>
        <p:origin x="-1164" y="-51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EA9B2084-65D4-49C7-9FC3-5BED94D9CC6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microsoft.com/windows/windows-7/get/upgrade-advisor.aspx"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indows.microsoft.com/en-US/windows7/products/features/windows-easy-transfe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EE69C991-1CAE-4975-94C2-53E18661F171}"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endParaRPr lang="en-US" smtClean="0"/>
          </a:p>
        </p:txBody>
      </p:sp>
      <p:sp>
        <p:nvSpPr>
          <p:cNvPr id="33795" name="Slide Number Placeholder 3"/>
          <p:cNvSpPr>
            <a:spLocks noGrp="1"/>
          </p:cNvSpPr>
          <p:nvPr>
            <p:ph type="sldNum" sz="quarter" idx="5"/>
          </p:nvPr>
        </p:nvSpPr>
        <p:spPr>
          <a:noFill/>
        </p:spPr>
        <p:txBody>
          <a:bodyPr/>
          <a:lstStyle/>
          <a:p>
            <a:fld id="{FB415802-D9A8-4CCE-AA8B-5FB829B10833}"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p:spPr>
        <p:txBody>
          <a:bodyPr/>
          <a:lstStyle/>
          <a:p>
            <a:endParaRPr lang="en-US" smtClean="0"/>
          </a:p>
        </p:txBody>
      </p:sp>
      <p:sp>
        <p:nvSpPr>
          <p:cNvPr id="35843" name="Slide Number Placeholder 3"/>
          <p:cNvSpPr>
            <a:spLocks noGrp="1"/>
          </p:cNvSpPr>
          <p:nvPr>
            <p:ph type="sldNum" sz="quarter" idx="5"/>
          </p:nvPr>
        </p:nvSpPr>
        <p:spPr>
          <a:noFill/>
        </p:spPr>
        <p:txBody>
          <a:bodyPr/>
          <a:lstStyle/>
          <a:p>
            <a:fld id="{29311241-7E4F-4A40-AD1B-DC47E61C1623}"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dirty="0" smtClean="0"/>
              <a:t>When preparing to move files off the computer to an external storage device, remember the following points:</a:t>
            </a:r>
          </a:p>
          <a:p>
            <a:pPr marL="171450" indent="-171450">
              <a:buFont typeface="Arial" pitchFamily="34" charset="0"/>
              <a:buChar char="•"/>
              <a:defRPr/>
            </a:pPr>
            <a:r>
              <a:rPr lang="en-US" dirty="0" smtClean="0"/>
              <a:t>Windows Easy Transfer doesn’t move your programs; it only moves your files and settings. You’ll need to reinstall your programs manually after the Windows 7 installation is complete. Windows Easy Transfer will provide you with a list of programs that you are currently using with Windows XP. </a:t>
            </a:r>
          </a:p>
          <a:p>
            <a:pPr marL="171450" indent="-171450">
              <a:buFont typeface="Arial" pitchFamily="34" charset="0"/>
              <a:buChar char="•"/>
              <a:defRPr/>
            </a:pPr>
            <a:r>
              <a:rPr lang="en-US" dirty="0" smtClean="0"/>
              <a:t>Don’t use the File And Settings Transfer Wizard in Windows XP to move your files. It isn’t compatible with Windows 7, and if you use it, you won't be able to restore your files in Windows 7. Use Windows Easy Transfer instead.</a:t>
            </a:r>
          </a:p>
          <a:p>
            <a:pPr marL="171450" indent="-171450">
              <a:buFont typeface="Arial" pitchFamily="34" charset="0"/>
              <a:buChar char="•"/>
              <a:defRPr/>
            </a:pPr>
            <a:r>
              <a:rPr lang="en-US" dirty="0" smtClean="0"/>
              <a:t>Windows Easy Transfer can’t transfer files from a 64-bit version of Windows to a 32-bit version of Windows. If you’re running a 64-bit version of Windows XP but you plan to install a 32-bit version of Windows 7, you need to copy your files manually to an external location before installing Windows 7, and then move them back after Windows installation is completed.</a:t>
            </a:r>
          </a:p>
          <a:p>
            <a:pPr marL="171450" indent="-171450">
              <a:buFont typeface="Arial" pitchFamily="34" charset="0"/>
              <a:buChar char="•"/>
              <a:defRPr/>
            </a:pPr>
            <a:r>
              <a:rPr lang="en-US" dirty="0" smtClean="0"/>
              <a:t>Windows Easy Transfer moves your music and video files, but doesn’t migrate the licenses for content protected by digital rights management (DRM). This means that you need to re-obtain rights to DRM‑protected files from the online store that provided them after you finish installing Windows 7 and restoring these files to your computer.</a:t>
            </a:r>
          </a:p>
          <a:p>
            <a:pPr>
              <a:buFont typeface="Arial" pitchFamily="34" charset="0"/>
              <a:buNone/>
              <a:defRPr/>
            </a:pPr>
            <a:endParaRPr lang="en-US" dirty="0"/>
          </a:p>
        </p:txBody>
      </p:sp>
      <p:sp>
        <p:nvSpPr>
          <p:cNvPr id="37891" name="Slide Number Placeholder 3"/>
          <p:cNvSpPr>
            <a:spLocks noGrp="1"/>
          </p:cNvSpPr>
          <p:nvPr>
            <p:ph type="sldNum" sz="quarter" idx="5"/>
          </p:nvPr>
        </p:nvSpPr>
        <p:spPr>
          <a:noFill/>
        </p:spPr>
        <p:txBody>
          <a:bodyPr/>
          <a:lstStyle/>
          <a:p>
            <a:fld id="{E1FE3F0D-E3AB-4FEB-8257-E85241733651}"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ln/>
        </p:spPr>
        <p:txBody>
          <a:bodyPr/>
          <a:lstStyle/>
          <a:p>
            <a:r>
              <a:rPr lang="en-US" smtClean="0"/>
              <a:t>The following error is displayed when attempting to upgrade from Windows XP to Windows 7:</a:t>
            </a:r>
            <a:br>
              <a:rPr lang="en-US" smtClean="0"/>
            </a:br>
            <a:endParaRPr lang="en-US" smtClean="0"/>
          </a:p>
          <a:p>
            <a:r>
              <a:rPr lang="en-US" smtClean="0"/>
              <a:t>The computer started using the Windows installation disc. Remove the installation disc and restart your computer so that Windows starts normally. Then, insert the installation disc and restart the upgrade. (Do not select “Custom (advanced)” to perform an upgrade. “Custom (advanced)” installs a new copy of Windows and deletes your programs and settings.)</a:t>
            </a:r>
          </a:p>
        </p:txBody>
      </p:sp>
      <p:sp>
        <p:nvSpPr>
          <p:cNvPr id="39939" name="Slide Number Placeholder 3"/>
          <p:cNvSpPr>
            <a:spLocks noGrp="1"/>
          </p:cNvSpPr>
          <p:nvPr>
            <p:ph type="sldNum" sz="quarter" idx="5"/>
          </p:nvPr>
        </p:nvSpPr>
        <p:spPr>
          <a:noFill/>
        </p:spPr>
        <p:txBody>
          <a:bodyPr/>
          <a:lstStyle/>
          <a:p>
            <a:fld id="{B169256F-BA19-47CE-940A-3D87B1D8751F}"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Windows Vista Home Basic can be upgraded to Windows 7 Home Premium and Ultimate.</a:t>
            </a:r>
          </a:p>
          <a:p>
            <a:pPr marL="171450" indent="-171450">
              <a:buFont typeface="Arial" pitchFamily="34" charset="0"/>
              <a:buChar char="•"/>
              <a:defRPr/>
            </a:pPr>
            <a:r>
              <a:rPr lang="en-US" dirty="0" smtClean="0"/>
              <a:t>Windows Vista Home Premium can be upgraded to Windows 7 Home Premium and Ultimate.</a:t>
            </a:r>
          </a:p>
          <a:p>
            <a:pPr marL="171450" indent="-171450">
              <a:buFont typeface="Arial" pitchFamily="34" charset="0"/>
              <a:buChar char="•"/>
              <a:defRPr/>
            </a:pPr>
            <a:r>
              <a:rPr lang="en-US" dirty="0" smtClean="0"/>
              <a:t>Windows Vista Business can be upgraded to Windows 7 Professional and Ultimate.</a:t>
            </a:r>
          </a:p>
          <a:p>
            <a:pPr marL="171450" indent="-171450">
              <a:buFont typeface="Arial" pitchFamily="34" charset="0"/>
              <a:buChar char="•"/>
              <a:defRPr/>
            </a:pPr>
            <a:r>
              <a:rPr lang="en-US" dirty="0" smtClean="0"/>
              <a:t>Windows Vista Ultimate can only be upgraded to Windows 7 Ultimate.</a:t>
            </a: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smtClean="0"/>
          </a:p>
          <a:p>
            <a:pPr>
              <a:buFont typeface="Arial" pitchFamily="34" charset="0"/>
              <a:buNone/>
              <a:defRPr/>
            </a:pPr>
            <a:endParaRPr lang="en-US" dirty="0"/>
          </a:p>
        </p:txBody>
      </p:sp>
      <p:sp>
        <p:nvSpPr>
          <p:cNvPr id="41987" name="Slide Number Placeholder 3"/>
          <p:cNvSpPr>
            <a:spLocks noGrp="1"/>
          </p:cNvSpPr>
          <p:nvPr>
            <p:ph type="sldNum" sz="quarter" idx="5"/>
          </p:nvPr>
        </p:nvSpPr>
        <p:spPr>
          <a:noFill/>
        </p:spPr>
        <p:txBody>
          <a:bodyPr/>
          <a:lstStyle/>
          <a:p>
            <a:fld id="{D9062256-8DD7-461F-9C48-EA7F4A3EE796}"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endParaRPr lang="en-US" dirty="0" smtClean="0"/>
          </a:p>
          <a:p>
            <a:pPr marL="171450" indent="-171450">
              <a:buFont typeface="Arial" pitchFamily="34" charset="0"/>
              <a:buChar char="•"/>
              <a:defRPr/>
            </a:pPr>
            <a:endParaRPr lang="en-US" dirty="0" smtClean="0"/>
          </a:p>
          <a:p>
            <a:pPr>
              <a:buFont typeface="Arial" pitchFamily="34" charset="0"/>
              <a:buNone/>
              <a:defRPr/>
            </a:pPr>
            <a:endParaRPr lang="en-US" dirty="0"/>
          </a:p>
        </p:txBody>
      </p:sp>
      <p:sp>
        <p:nvSpPr>
          <p:cNvPr id="44035" name="Slide Number Placeholder 3"/>
          <p:cNvSpPr>
            <a:spLocks noGrp="1"/>
          </p:cNvSpPr>
          <p:nvPr>
            <p:ph type="sldNum" sz="quarter" idx="5"/>
          </p:nvPr>
        </p:nvSpPr>
        <p:spPr>
          <a:noFill/>
        </p:spPr>
        <p:txBody>
          <a:bodyPr/>
          <a:lstStyle/>
          <a:p>
            <a:fld id="{713A653B-D390-4198-9721-B59891E92D38}"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tool can be used to transfer files prior to upgrading to Windows 7?</a:t>
            </a:r>
          </a:p>
          <a:p>
            <a:pPr>
              <a:buFont typeface="Arial" pitchFamily="34" charset="0"/>
              <a:buNone/>
              <a:defRPr/>
            </a:pPr>
            <a:r>
              <a:rPr lang="en-US" b="1" dirty="0" smtClean="0"/>
              <a:t>Windows Easy Transfer</a:t>
            </a:r>
          </a:p>
          <a:p>
            <a:pPr marL="171450" indent="-171450">
              <a:buFont typeface="Arial" pitchFamily="34" charset="0"/>
              <a:buChar char="•"/>
              <a:defRPr/>
            </a:pPr>
            <a:r>
              <a:rPr lang="en-US" dirty="0" smtClean="0"/>
              <a:t>What versions of Windows 7 can you upgrade to from Windows Vista Business?</a:t>
            </a:r>
          </a:p>
          <a:p>
            <a:pPr>
              <a:buFont typeface="Arial" pitchFamily="34" charset="0"/>
              <a:buNone/>
              <a:defRPr/>
            </a:pPr>
            <a:r>
              <a:rPr lang="en-US" b="1" dirty="0" smtClean="0"/>
              <a:t>Professional and </a:t>
            </a:r>
            <a:r>
              <a:rPr lang="en-US" b="1" smtClean="0"/>
              <a:t>Ultimate editions</a:t>
            </a:r>
            <a:endParaRPr lang="en-US" b="1" dirty="0" smtClean="0"/>
          </a:p>
          <a:p>
            <a:pPr marL="171450" indent="-171450">
              <a:buFont typeface="Arial" pitchFamily="34" charset="0"/>
              <a:buChar char="•"/>
              <a:defRPr/>
            </a:pPr>
            <a:r>
              <a:rPr lang="en-US" dirty="0" smtClean="0"/>
              <a:t>What is the memory requirement for the 64-bit version of Windows 7?</a:t>
            </a:r>
          </a:p>
          <a:p>
            <a:pPr>
              <a:buFont typeface="Arial" pitchFamily="34" charset="0"/>
              <a:buNone/>
              <a:defRPr/>
            </a:pPr>
            <a:r>
              <a:rPr lang="en-US" b="1" dirty="0" smtClean="0">
                <a:solidFill>
                  <a:srgbClr val="0000FF"/>
                </a:solidFill>
              </a:rPr>
              <a:t>2 GB</a:t>
            </a:r>
          </a:p>
          <a:p>
            <a:pPr>
              <a:buFont typeface="Arial" pitchFamily="34" charset="0"/>
              <a:buNone/>
              <a:defRPr/>
            </a:pPr>
            <a:endParaRPr lang="en-US" dirty="0" smtClean="0"/>
          </a:p>
        </p:txBody>
      </p:sp>
      <p:sp>
        <p:nvSpPr>
          <p:cNvPr id="46083" name="Slide Number Placeholder 3"/>
          <p:cNvSpPr>
            <a:spLocks noGrp="1"/>
          </p:cNvSpPr>
          <p:nvPr>
            <p:ph type="sldNum" sz="quarter" idx="5"/>
          </p:nvPr>
        </p:nvSpPr>
        <p:spPr>
          <a:noFill/>
        </p:spPr>
        <p:txBody>
          <a:bodyPr/>
          <a:lstStyle/>
          <a:p>
            <a:fld id="{E43A65CC-985D-43CB-9ACC-8217D52DA591}" type="slidenum">
              <a:rPr lang="en-US" smtClean="0"/>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310CA38F-14EC-4072-9351-DA2787FC6714}"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pPr marL="228600" indent="-228600">
              <a:buFontTx/>
              <a:buAutoNum type="arabicPeriod"/>
            </a:pPr>
            <a:r>
              <a:rPr lang="en-US" smtClean="0"/>
              <a:t>Starter edition</a:t>
            </a:r>
          </a:p>
          <a:p>
            <a:pPr marL="228600" indent="-228600">
              <a:buFontTx/>
              <a:buAutoNum type="arabicPeriod"/>
            </a:pPr>
            <a:r>
              <a:rPr lang="en-US" smtClean="0"/>
              <a:t>No. Home Premium edition does not include the domain join feature, which allows the computer to work on a business network or domain.</a:t>
            </a:r>
          </a:p>
          <a:p>
            <a:pPr marL="228600" indent="-228600">
              <a:buFontTx/>
              <a:buAutoNum type="arabicPeriod"/>
            </a:pPr>
            <a:r>
              <a:rPr lang="en-US" smtClean="0"/>
              <a:t>Windows 7 Upgrade Advisor</a:t>
            </a:r>
          </a:p>
          <a:p>
            <a:pPr marL="228600" indent="-228600">
              <a:buFontTx/>
              <a:buAutoNum type="arabicPeriod"/>
            </a:pPr>
            <a:endParaRPr lang="en-US" smtClean="0"/>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74C94372-B198-42E6-AE2A-0BF11277782A}"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r>
              <a:rPr lang="en-US" smtClean="0"/>
              <a:t>Windows 7 Enterprise edition is available for purchase only through volume licensing with companies that have a Software Assurance contract with Microsoft.</a:t>
            </a:r>
          </a:p>
          <a:p>
            <a:endParaRPr lang="en-US" smtClean="0"/>
          </a:p>
        </p:txBody>
      </p:sp>
      <p:sp>
        <p:nvSpPr>
          <p:cNvPr id="21507" name="Slide Number Placeholder 3"/>
          <p:cNvSpPr>
            <a:spLocks noGrp="1"/>
          </p:cNvSpPr>
          <p:nvPr>
            <p:ph type="sldNum" sz="quarter" idx="5"/>
          </p:nvPr>
        </p:nvSpPr>
        <p:spPr>
          <a:noFill/>
        </p:spPr>
        <p:txBody>
          <a:bodyPr/>
          <a:lstStyle/>
          <a:p>
            <a:fld id="{82A9093C-87CC-4692-BD8D-4918E05AEECD}"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r>
              <a:rPr lang="en-US" smtClean="0"/>
              <a:t>The table lists the differences among the three primary editions of Windows 7. Click the hyperlink http://windows.microsoft.com/en-US/windows7/products/compare?T1=tab15 to view the complete feature breakdown for all editions.</a:t>
            </a:r>
          </a:p>
          <a:p>
            <a:endParaRPr lang="en-US" smtClean="0"/>
          </a:p>
          <a:p>
            <a:r>
              <a:rPr lang="en-US" smtClean="0"/>
              <a:t>It should be noted to the students that ALL editions have Backup and Restore features, but only Professional and Ultimate editions support business-equivalent backups.</a:t>
            </a:r>
          </a:p>
        </p:txBody>
      </p:sp>
      <p:sp>
        <p:nvSpPr>
          <p:cNvPr id="23555" name="Slide Number Placeholder 3"/>
          <p:cNvSpPr>
            <a:spLocks noGrp="1"/>
          </p:cNvSpPr>
          <p:nvPr>
            <p:ph type="sldNum" sz="quarter" idx="5"/>
          </p:nvPr>
        </p:nvSpPr>
        <p:spPr>
          <a:noFill/>
        </p:spPr>
        <p:txBody>
          <a:bodyPr/>
          <a:lstStyle/>
          <a:p>
            <a:fld id="{5A0EB3B8-EC06-4BE0-97B9-C6AC6D5F9BA4}"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r>
              <a:rPr lang="en-US" smtClean="0"/>
              <a:t>These are the recommended requirements to run Windows 7 successfully. Hard disk space is minimal and should be increased to accommodate Windows updates because they are stored locally on the system drive.</a:t>
            </a:r>
          </a:p>
        </p:txBody>
      </p:sp>
      <p:sp>
        <p:nvSpPr>
          <p:cNvPr id="25603" name="Slide Number Placeholder 3"/>
          <p:cNvSpPr>
            <a:spLocks noGrp="1"/>
          </p:cNvSpPr>
          <p:nvPr>
            <p:ph type="sldNum" sz="quarter" idx="5"/>
          </p:nvPr>
        </p:nvSpPr>
        <p:spPr>
          <a:noFill/>
        </p:spPr>
        <p:txBody>
          <a:bodyPr/>
          <a:lstStyle/>
          <a:p>
            <a:fld id="{9F099114-248A-47F8-A618-CBFA7E542B75}"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endParaRPr lang="en-US" b="1" smtClean="0"/>
          </a:p>
        </p:txBody>
      </p:sp>
      <p:sp>
        <p:nvSpPr>
          <p:cNvPr id="27651" name="Slide Number Placeholder 3"/>
          <p:cNvSpPr>
            <a:spLocks noGrp="1"/>
          </p:cNvSpPr>
          <p:nvPr>
            <p:ph type="sldNum" sz="quarter" idx="5"/>
          </p:nvPr>
        </p:nvSpPr>
        <p:spPr>
          <a:noFill/>
        </p:spPr>
        <p:txBody>
          <a:bodyPr/>
          <a:lstStyle/>
          <a:p>
            <a:fld id="{F1D09458-2A30-4F32-B98D-4657BED10B4F}"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endParaRPr lang="en-US" b="1" smtClean="0"/>
          </a:p>
        </p:txBody>
      </p:sp>
      <p:sp>
        <p:nvSpPr>
          <p:cNvPr id="29699" name="Slide Number Placeholder 3"/>
          <p:cNvSpPr>
            <a:spLocks noGrp="1"/>
          </p:cNvSpPr>
          <p:nvPr>
            <p:ph type="sldNum" sz="quarter" idx="5"/>
          </p:nvPr>
        </p:nvSpPr>
        <p:spPr>
          <a:noFill/>
        </p:spPr>
        <p:txBody>
          <a:bodyPr/>
          <a:lstStyle/>
          <a:p>
            <a:fld id="{B03815BA-BC7C-439B-9FEE-BED2D4FE75CF}"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r>
              <a:rPr lang="en-US" smtClean="0"/>
              <a:t>Windows 7 Upgrade Advisor:  </a:t>
            </a:r>
            <a:r>
              <a:rPr lang="en-US" smtClean="0">
                <a:hlinkClick r:id="rId3"/>
              </a:rPr>
              <a:t>http://www.microsoft.com/windows/windows-7/get/upgrade-advisor.aspx</a:t>
            </a:r>
            <a:endParaRPr lang="en-US" u="sng" smtClean="0"/>
          </a:p>
          <a:p>
            <a:r>
              <a:rPr lang="en-US" smtClean="0"/>
              <a:t>Windows Easy Transfer:  </a:t>
            </a:r>
            <a:r>
              <a:rPr lang="en-US" smtClean="0">
                <a:hlinkClick r:id="rId4"/>
              </a:rPr>
              <a:t>http://windows.microsoft.com/en-US/windows7/products/features/windows-easy-transfer</a:t>
            </a:r>
            <a:endParaRPr lang="en-US" smtClean="0"/>
          </a:p>
        </p:txBody>
      </p:sp>
      <p:sp>
        <p:nvSpPr>
          <p:cNvPr id="31747" name="Slide Number Placeholder 3"/>
          <p:cNvSpPr>
            <a:spLocks noGrp="1"/>
          </p:cNvSpPr>
          <p:nvPr>
            <p:ph type="sldNum" sz="quarter" idx="5"/>
          </p:nvPr>
        </p:nvSpPr>
        <p:spPr>
          <a:noFill/>
        </p:spPr>
        <p:txBody>
          <a:bodyPr/>
          <a:lstStyle/>
          <a:p>
            <a:fld id="{B9107D1B-9D9C-4A57-8BBB-D938A5992DCF}"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2.1-2.2</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indows.microsoft.com/en-US/windows7/products/compare?T1=tab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Identify Windows Editions and Upgrade Paths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2.1-2.2</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Upgrade Path: Windows XP to Windows 7</a:t>
            </a:r>
          </a:p>
          <a:p>
            <a:pPr marL="0" indent="0">
              <a:buFont typeface="Wingdings" charset="2"/>
              <a:buNone/>
              <a:defRPr/>
            </a:pPr>
            <a:r>
              <a:rPr lang="en-US" sz="2000" b="0" dirty="0" smtClean="0"/>
              <a:t>Items required for upgrading: </a:t>
            </a:r>
          </a:p>
          <a:p>
            <a:pPr>
              <a:buClr>
                <a:schemeClr val="tx1"/>
              </a:buClr>
              <a:buFont typeface="Wingdings" pitchFamily="2" charset="2"/>
              <a:buChar char="§"/>
              <a:defRPr/>
            </a:pPr>
            <a:r>
              <a:rPr lang="en-US" sz="2000" b="0" dirty="0" smtClean="0"/>
              <a:t>An external hard disk to move files from the PC before installing Windows 7. Windows Easy Transfer can help move these files.</a:t>
            </a:r>
          </a:p>
          <a:p>
            <a:pPr>
              <a:buClr>
                <a:schemeClr val="tx1"/>
              </a:buClr>
              <a:buFont typeface="Wingdings" pitchFamily="2" charset="2"/>
              <a:buChar char="§"/>
              <a:defRPr/>
            </a:pPr>
            <a:r>
              <a:rPr lang="en-US" sz="2000" b="0" dirty="0" smtClean="0"/>
              <a:t>Original setup disks of applications to reinstall on Window 7.</a:t>
            </a:r>
          </a:p>
          <a:p>
            <a:pPr marL="457200" indent="-457200">
              <a:buFont typeface="Wingdings" pitchFamily="2" charset="2"/>
              <a:buChar char="§"/>
              <a:defRPr/>
            </a:pPr>
            <a:endParaRPr lang="en-US" sz="2000" b="0" dirty="0" smtClean="0"/>
          </a:p>
          <a:p>
            <a:pPr marL="457200" indent="-457200">
              <a:buFont typeface="Wingdings" pitchFamily="2" charset="2"/>
              <a:buNone/>
              <a:defRPr/>
            </a:pPr>
            <a:endParaRPr lang="en-US" sz="2000" b="0" dirty="0" smtClean="0"/>
          </a:p>
          <a:p>
            <a:pPr marL="457200" indent="-457200">
              <a:buFont typeface="Wingdings" pitchFamily="2" charset="2"/>
              <a:buChar char="§"/>
              <a:defRPr/>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bwMode="auto">
          <a:xfrm>
            <a:off x="520700" y="1476375"/>
            <a:ext cx="7835900"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Upgrade Path: Windows XP to Windows 7 (continued)</a:t>
            </a:r>
          </a:p>
          <a:p>
            <a:pPr marL="457200" indent="-457200">
              <a:buFont typeface="Wingdings" pitchFamily="2" charset="2"/>
              <a:buNone/>
            </a:pPr>
            <a:r>
              <a:rPr lang="en-US" sz="2000" b="0" smtClean="0"/>
              <a:t>Steps to perform the upgrade: </a:t>
            </a:r>
          </a:p>
          <a:p>
            <a:pPr marL="457200" lvl="1" indent="0">
              <a:buFont typeface="Wingdings" pitchFamily="2" charset="2"/>
              <a:buNone/>
            </a:pPr>
            <a:r>
              <a:rPr lang="en-US" sz="2000" smtClean="0"/>
              <a:t>1. Verify that your programs and devices will work with Windows 7. Windows 7 Upgrade Advisor can assist with this step.</a:t>
            </a:r>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4818" name="Picture 3"/>
          <p:cNvPicPr>
            <a:picLocks noChangeAspect="1"/>
          </p:cNvPicPr>
          <p:nvPr/>
        </p:nvPicPr>
        <p:blipFill>
          <a:blip r:embed="rId3"/>
          <a:srcRect/>
          <a:stretch>
            <a:fillRect/>
          </a:stretch>
        </p:blipFill>
        <p:spPr bwMode="auto">
          <a:xfrm>
            <a:off x="2108200" y="3455988"/>
            <a:ext cx="4476750" cy="2998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Upgrade Path: Windows XP to Windows 7 (continued)</a:t>
            </a:r>
          </a:p>
          <a:p>
            <a:pPr marL="457200" lvl="1" indent="0">
              <a:buFont typeface="Wingdings" pitchFamily="2" charset="2"/>
              <a:buNone/>
            </a:pPr>
            <a:r>
              <a:rPr lang="en-US" sz="2000" smtClean="0"/>
              <a:t>2. Move files and settings for safekeeping. Windows Easy Transfer can be used for this process.</a:t>
            </a:r>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6866" name="Picture 2"/>
          <p:cNvPicPr>
            <a:picLocks noChangeAspect="1"/>
          </p:cNvPicPr>
          <p:nvPr/>
        </p:nvPicPr>
        <p:blipFill>
          <a:blip r:embed="rId3"/>
          <a:srcRect/>
          <a:stretch>
            <a:fillRect/>
          </a:stretch>
        </p:blipFill>
        <p:spPr bwMode="auto">
          <a:xfrm>
            <a:off x="2395538" y="3271838"/>
            <a:ext cx="3905250" cy="3105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Upgrade Path: Windows XP to Windows 7 (continued)</a:t>
            </a:r>
          </a:p>
          <a:p>
            <a:pPr marL="457200" lvl="1" indent="0">
              <a:buFont typeface="Wingdings" pitchFamily="2" charset="2"/>
              <a:buNone/>
            </a:pPr>
            <a:r>
              <a:rPr lang="en-US" sz="2000" smtClean="0"/>
              <a:t>3. Install Windows 7.The process has two options:</a:t>
            </a:r>
          </a:p>
          <a:p>
            <a:pPr marL="1139825" lvl="2" indent="-285750">
              <a:buFontTx/>
              <a:buChar char="•"/>
            </a:pPr>
            <a:r>
              <a:rPr lang="en-US" sz="1800" smtClean="0"/>
              <a:t>Upgrade</a:t>
            </a:r>
            <a:r>
              <a:rPr lang="en-US" sz="1800" smtClean="0">
                <a:sym typeface="Wingdings" pitchFamily="2" charset="2"/>
              </a:rPr>
              <a:t>: Upgrades the current installation of Windows to a newer version, which cannot be done when upgrading from Windows XP to Windows 7. If you are upgrading from Windows XP, you must choose Custom instead.</a:t>
            </a:r>
          </a:p>
          <a:p>
            <a:pPr marL="1139825" lvl="2" indent="-285750">
              <a:buFontTx/>
              <a:buChar char="•"/>
            </a:pPr>
            <a:r>
              <a:rPr lang="en-US" sz="1800" smtClean="0">
                <a:sym typeface="Wingdings" pitchFamily="2" charset="2"/>
              </a:rPr>
              <a:t>Custom: installs a clean copy of Windows 7.</a:t>
            </a:r>
          </a:p>
          <a:p>
            <a:pPr marL="457200" lvl="1" indent="0">
              <a:buFont typeface="Wingdings" pitchFamily="2" charset="2"/>
              <a:buNone/>
            </a:pPr>
            <a:r>
              <a:rPr lang="en-US" sz="2000" smtClean="0">
                <a:sym typeface="Wingdings" pitchFamily="2" charset="2"/>
              </a:rPr>
              <a:t>4. Move files and settings back to your computer. Use Windows Easy Transfer again for this step to restore files.</a:t>
            </a:r>
          </a:p>
          <a:p>
            <a:pPr marL="457200" lvl="1" indent="0">
              <a:buFont typeface="Wingdings" pitchFamily="2" charset="2"/>
              <a:buNone/>
            </a:pPr>
            <a:r>
              <a:rPr lang="en-US" sz="2000" smtClean="0">
                <a:sym typeface="Wingdings" pitchFamily="2" charset="2"/>
              </a:rPr>
              <a:t>5. Reinstall programs and update your drivers.</a:t>
            </a:r>
          </a:p>
          <a:p>
            <a:pPr marL="457200" indent="-457200">
              <a:buFont typeface="Wingdings" pitchFamily="2" charset="2"/>
              <a:buNone/>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Upgrade Path: Windows Vista to Windows 7</a:t>
            </a:r>
          </a:p>
          <a:p>
            <a:pPr marL="457200" indent="-457200">
              <a:buFont typeface="Wingdings" pitchFamily="2" charset="2"/>
              <a:buNone/>
              <a:defRPr/>
            </a:pPr>
            <a:r>
              <a:rPr lang="en-US" sz="2000" b="0" dirty="0" smtClean="0"/>
              <a:t>Windows 7 Upgrade Advisor is needed to do this upgrade.</a:t>
            </a:r>
          </a:p>
          <a:p>
            <a:pPr marL="457200" indent="-457200">
              <a:buFont typeface="Wingdings" pitchFamily="2" charset="2"/>
              <a:buNone/>
              <a:defRPr/>
            </a:pPr>
            <a:r>
              <a:rPr lang="en-US" sz="2000" b="0" dirty="0" smtClean="0"/>
              <a:t>Steps to perform the upgrade: </a:t>
            </a:r>
          </a:p>
          <a:p>
            <a:pPr marL="328295" indent="0">
              <a:buFont typeface="Wingdings" pitchFamily="2" charset="2"/>
              <a:buNone/>
              <a:defRPr/>
            </a:pPr>
            <a:r>
              <a:rPr lang="en-US" sz="2000" b="0" dirty="0" smtClean="0"/>
              <a:t>1. Determine what versions of Windows 7 you can upgrade to:</a:t>
            </a:r>
          </a:p>
          <a:p>
            <a:pPr lvl="2">
              <a:defRPr/>
            </a:pPr>
            <a:r>
              <a:rPr lang="en-US" sz="1800" dirty="0" smtClean="0"/>
              <a:t>Note: These are in-place upgrades.</a:t>
            </a:r>
          </a:p>
          <a:p>
            <a:pPr marL="457200" lvl="1" indent="0">
              <a:buFont typeface="Wingdings" pitchFamily="2" charset="2"/>
              <a:buNone/>
              <a:defRPr/>
            </a:pPr>
            <a:endParaRPr lang="en-US" sz="2000" dirty="0" smtClean="0"/>
          </a:p>
          <a:p>
            <a:pPr marL="457200" indent="-457200">
              <a:buFont typeface="Wingdings" pitchFamily="2" charset="2"/>
              <a:buChar char="§"/>
              <a:defRPr/>
            </a:pPr>
            <a:endParaRPr lang="en-US" sz="2000" b="0" dirty="0" smtClean="0"/>
          </a:p>
          <a:p>
            <a:pPr marL="457200" indent="-457200">
              <a:buFont typeface="Wingdings" pitchFamily="2" charset="2"/>
              <a:buChar char="§"/>
              <a:defRPr/>
            </a:pPr>
            <a:endParaRPr lang="en-US" sz="2000" b="0" dirty="0" smtClean="0"/>
          </a:p>
          <a:p>
            <a:pPr marL="457200" indent="-457200">
              <a:buFont typeface="Wingdings" pitchFamily="2" charset="2"/>
              <a:buNone/>
              <a:defRPr/>
            </a:pPr>
            <a:endParaRPr lang="en-US" sz="2000" b="0" dirty="0" smtClean="0"/>
          </a:p>
          <a:p>
            <a:pPr marL="457200" indent="-457200">
              <a:buFont typeface="Wingdings" pitchFamily="2" charset="2"/>
              <a:buChar char="§"/>
              <a:defRPr/>
            </a:pPr>
            <a:endParaRPr lang="en-US" dirty="0" smtClean="0"/>
          </a:p>
        </p:txBody>
      </p:sp>
      <p:graphicFrame>
        <p:nvGraphicFramePr>
          <p:cNvPr id="3" name="Table 2"/>
          <p:cNvGraphicFramePr>
            <a:graphicFrameLocks noGrp="1"/>
          </p:cNvGraphicFramePr>
          <p:nvPr/>
        </p:nvGraphicFramePr>
        <p:xfrm>
          <a:off x="487363" y="3738563"/>
          <a:ext cx="8143875" cy="2124075"/>
        </p:xfrm>
        <a:graphic>
          <a:graphicData uri="http://schemas.openxmlformats.org/drawingml/2006/table">
            <a:tbl>
              <a:tblPr firstRow="1" bandRow="1">
                <a:tableStyleId>{93296810-A885-4BE3-A3E7-6D5BEEA58F35}</a:tableStyleId>
              </a:tblPr>
              <a:tblGrid>
                <a:gridCol w="1743076"/>
                <a:gridCol w="2228850"/>
                <a:gridCol w="2209800"/>
                <a:gridCol w="1962150"/>
              </a:tblGrid>
              <a:tr h="370840">
                <a:tc>
                  <a:txBody>
                    <a:bodyPr/>
                    <a:lstStyle/>
                    <a:p>
                      <a:r>
                        <a:rPr lang="en-US" dirty="0" smtClean="0"/>
                        <a:t>If you’re running Windows Vista:</a:t>
                      </a:r>
                      <a:endParaRPr lang="en-US" dirty="0"/>
                    </a:p>
                  </a:txBody>
                  <a:tcPr/>
                </a:tc>
                <a:tc>
                  <a:txBody>
                    <a:bodyPr/>
                    <a:lstStyle/>
                    <a:p>
                      <a:r>
                        <a:rPr lang="en-US" dirty="0" smtClean="0"/>
                        <a:t>Upgrade to Windows</a:t>
                      </a:r>
                      <a:r>
                        <a:rPr lang="en-US" baseline="0" dirty="0" smtClean="0"/>
                        <a:t> 7 Home Premium</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Upgrade to Windows</a:t>
                      </a:r>
                      <a:r>
                        <a:rPr lang="en-US" baseline="0" dirty="0" smtClean="0"/>
                        <a:t> 7  Professional</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Upgrade to Windows</a:t>
                      </a:r>
                      <a:r>
                        <a:rPr lang="en-US" baseline="0" dirty="0" smtClean="0"/>
                        <a:t> 7 Ultimate</a:t>
                      </a:r>
                      <a:endParaRPr lang="en-US" dirty="0" smtClean="0"/>
                    </a:p>
                  </a:txBody>
                  <a:tcPr/>
                </a:tc>
              </a:tr>
              <a:tr h="370840">
                <a:tc>
                  <a:txBody>
                    <a:bodyPr/>
                    <a:lstStyle/>
                    <a:p>
                      <a:r>
                        <a:rPr lang="en-US" dirty="0" smtClean="0"/>
                        <a:t>Home</a:t>
                      </a:r>
                      <a:r>
                        <a:rPr lang="en-US" baseline="0" dirty="0" smtClean="0"/>
                        <a:t> Basic</a:t>
                      </a:r>
                    </a:p>
                  </a:txBody>
                  <a:tcPr/>
                </a:tc>
                <a:tc>
                  <a:txBody>
                    <a:bodyPr/>
                    <a:lstStyle/>
                    <a:p>
                      <a:pPr algn="ctr"/>
                      <a:r>
                        <a:rPr lang="en-US" dirty="0" smtClean="0"/>
                        <a:t>X</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r h="370840">
                <a:tc>
                  <a:txBody>
                    <a:bodyPr/>
                    <a:lstStyle/>
                    <a:p>
                      <a:r>
                        <a:rPr lang="en-US" dirty="0" smtClean="0"/>
                        <a:t>Home Premium</a:t>
                      </a:r>
                      <a:endParaRPr lang="en-US" dirty="0"/>
                    </a:p>
                  </a:txBody>
                  <a:tcPr/>
                </a:tc>
                <a:tc>
                  <a:txBody>
                    <a:bodyPr/>
                    <a:lstStyle/>
                    <a:p>
                      <a:pPr algn="ctr"/>
                      <a:r>
                        <a:rPr lang="en-US" dirty="0" smtClean="0"/>
                        <a:t>X</a:t>
                      </a:r>
                      <a:endParaRPr lang="en-US" dirty="0"/>
                    </a:p>
                  </a:txBody>
                  <a:tcPr/>
                </a:tc>
                <a:tc>
                  <a:txBody>
                    <a:bodyPr/>
                    <a:lstStyle/>
                    <a:p>
                      <a:pPr algn="ctr"/>
                      <a:endParaRPr lang="en-US"/>
                    </a:p>
                  </a:txBody>
                  <a:tcPr/>
                </a:tc>
                <a:tc>
                  <a:txBody>
                    <a:bodyPr/>
                    <a:lstStyle/>
                    <a:p>
                      <a:pPr algn="ctr"/>
                      <a:r>
                        <a:rPr lang="en-US" dirty="0" smtClean="0"/>
                        <a:t>X</a:t>
                      </a:r>
                      <a:endParaRPr lang="en-US" dirty="0"/>
                    </a:p>
                  </a:txBody>
                  <a:tcPr/>
                </a:tc>
              </a:tr>
              <a:tr h="370840">
                <a:tc>
                  <a:txBody>
                    <a:bodyPr/>
                    <a:lstStyle/>
                    <a:p>
                      <a:r>
                        <a:rPr lang="en-US" dirty="0" smtClean="0"/>
                        <a:t>Business</a:t>
                      </a: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tr>
              <a:tr h="370840">
                <a:tc>
                  <a:txBody>
                    <a:bodyPr/>
                    <a:lstStyle/>
                    <a:p>
                      <a:r>
                        <a:rPr lang="en-US" dirty="0" smtClean="0"/>
                        <a:t>Ultimate</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X</a:t>
                      </a:r>
                      <a:endParaRPr lang="en-US"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Upgrade Path: Windows Vista to Windows 7 (continued)</a:t>
            </a:r>
          </a:p>
          <a:p>
            <a:pPr marL="457200" indent="-457200">
              <a:buFont typeface="Wingdings" pitchFamily="2" charset="2"/>
              <a:buNone/>
            </a:pPr>
            <a:r>
              <a:rPr lang="en-US" sz="2000" b="0" smtClean="0"/>
              <a:t>2. Install Windows 7 using either of two options:</a:t>
            </a:r>
          </a:p>
          <a:p>
            <a:pPr lvl="1">
              <a:buClr>
                <a:schemeClr val="tx1"/>
              </a:buClr>
              <a:buSzPct val="70000"/>
              <a:buFontTx/>
              <a:buChar char="o"/>
            </a:pPr>
            <a:r>
              <a:rPr lang="en-US" sz="2000" smtClean="0"/>
              <a:t>Upgrade</a:t>
            </a:r>
            <a:r>
              <a:rPr lang="en-US" sz="2000" smtClean="0">
                <a:sym typeface="Wingdings" pitchFamily="2" charset="2"/>
              </a:rPr>
              <a:t>: When you upgrade to Windows 7, you keep your files, settings, and programs from Windows Vista.</a:t>
            </a:r>
            <a:endParaRPr lang="en-US" sz="2000" smtClean="0"/>
          </a:p>
          <a:p>
            <a:pPr lvl="1">
              <a:buClr>
                <a:schemeClr val="tx1"/>
              </a:buClr>
              <a:buSzPct val="70000"/>
              <a:buFontTx/>
              <a:buChar char="o"/>
            </a:pPr>
            <a:r>
              <a:rPr lang="en-US" sz="2000" smtClean="0"/>
              <a:t>Custom</a:t>
            </a:r>
            <a:r>
              <a:rPr lang="en-US" sz="2000" smtClean="0">
                <a:sym typeface="Wingdings" pitchFamily="2" charset="2"/>
              </a:rPr>
              <a:t>: </a:t>
            </a:r>
            <a:r>
              <a:rPr lang="en-US" sz="2000" smtClean="0"/>
              <a:t>Installs a clean copy of Windows 7 (files, settings, and programs are erased).</a:t>
            </a:r>
          </a:p>
          <a:p>
            <a:pPr lvl="2"/>
            <a:endParaRPr lang="en-US" sz="1200" smtClean="0"/>
          </a:p>
          <a:p>
            <a:pPr lvl="1"/>
            <a:endParaRPr lang="en-US" sz="2000" smtClean="0"/>
          </a:p>
          <a:p>
            <a:pPr lvl="1">
              <a:buFont typeface="Wingdings" pitchFamily="2" charset="2"/>
              <a:buNone/>
            </a:pPr>
            <a:endParaRPr lang="en-US" sz="200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Content Placeholder 1"/>
          <p:cNvSpPr>
            <a:spLocks noGrp="1"/>
          </p:cNvSpPr>
          <p:nvPr>
            <p:ph idx="1"/>
          </p:nvPr>
        </p:nvSpPr>
        <p:spPr bwMode="auto">
          <a:xfrm>
            <a:off x="520700" y="1476375"/>
            <a:ext cx="8064500"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mtClean="0"/>
          </a:p>
          <a:p>
            <a:pPr marL="457200" indent="-457200">
              <a:buFont typeface="Wingdings" pitchFamily="2" charset="2"/>
              <a:buChar char="§"/>
            </a:pPr>
            <a:r>
              <a:rPr lang="en-US" sz="2000" b="0" smtClean="0"/>
              <a:t>What tool can be used to transfer files prior to upgrading to Windows 7?</a:t>
            </a:r>
          </a:p>
          <a:p>
            <a:pPr marL="457200" indent="-457200">
              <a:buFont typeface="Wingdings" pitchFamily="2" charset="2"/>
              <a:buChar char="§"/>
            </a:pPr>
            <a:r>
              <a:rPr lang="en-US" sz="2000" b="0" smtClean="0"/>
              <a:t>What versions of Windows 7 can you upgrade to from Windows Vista Business?</a:t>
            </a:r>
          </a:p>
          <a:p>
            <a:pPr marL="457200" indent="-457200">
              <a:buFont typeface="Wingdings" pitchFamily="2" charset="2"/>
              <a:buChar char="§"/>
            </a:pPr>
            <a:r>
              <a:rPr lang="en-US" sz="2000" b="0" smtClean="0"/>
              <a:t>What is the memory requirement for the 64-bit version of Windows 7?</a:t>
            </a:r>
            <a:endParaRPr lang="en-US" sz="2000" b="0" smtClean="0">
              <a:solidFill>
                <a:srgbClr val="0000FF"/>
              </a:solidFill>
            </a:endParaRP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endParaRPr lang="en-US" sz="28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Identifying Windows editions and upgrade paths.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Windows editions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operating system requirements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upgrade paths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Which Windows 7 edition does not include Windows Media Center?</a:t>
            </a:r>
          </a:p>
          <a:p>
            <a:pPr marL="457200" indent="-457200">
              <a:buFont typeface="Arial Narrow" pitchFamily="34" charset="0"/>
              <a:buAutoNum type="arabicPeriod"/>
            </a:pPr>
            <a:r>
              <a:rPr lang="en-US" sz="2000" b="0" smtClean="0"/>
              <a:t>Does Windows 7 Home Premium edition have the ability to connect to a business network or domain?</a:t>
            </a:r>
          </a:p>
          <a:p>
            <a:pPr marL="457200" indent="-457200">
              <a:buFont typeface="Arial Narrow" pitchFamily="34" charset="0"/>
              <a:buAutoNum type="arabicPeriod"/>
            </a:pPr>
            <a:r>
              <a:rPr lang="en-US" sz="2000" b="0" smtClean="0"/>
              <a:t>What tool can be used to investigate your current computer to identify issues that may arise if you upgrade to Windows 7?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502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Windows Editions</a:t>
            </a:r>
          </a:p>
          <a:p>
            <a:pPr marL="0" indent="0">
              <a:buFont typeface="Wingdings" charset="2"/>
              <a:buNone/>
              <a:defRPr/>
            </a:pPr>
            <a:r>
              <a:rPr lang="en-US" sz="2000" b="0" dirty="0" smtClean="0"/>
              <a:t>Windows 7 has several editions designed to support your computing needs. Each </a:t>
            </a:r>
            <a:r>
              <a:rPr lang="en-US" sz="2000" b="0" dirty="0"/>
              <a:t>edition has features that distinguishes it from the others.</a:t>
            </a:r>
          </a:p>
          <a:p>
            <a:pPr lvl="1">
              <a:buClr>
                <a:schemeClr val="tx1"/>
              </a:buClr>
              <a:buSzPct val="70000"/>
              <a:buFont typeface="Wingdings" pitchFamily="2" charset="2"/>
              <a:buChar char="§"/>
              <a:defRPr/>
            </a:pPr>
            <a:r>
              <a:rPr lang="en-US" sz="1800" dirty="0" smtClean="0"/>
              <a:t>Starter</a:t>
            </a:r>
          </a:p>
          <a:p>
            <a:pPr lvl="1">
              <a:buClr>
                <a:schemeClr val="tx1"/>
              </a:buClr>
              <a:buSzPct val="70000"/>
              <a:buFont typeface="Wingdings" pitchFamily="2" charset="2"/>
              <a:buChar char="§"/>
              <a:defRPr/>
            </a:pPr>
            <a:r>
              <a:rPr lang="en-US" sz="1800" dirty="0" smtClean="0"/>
              <a:t>Home Premium</a:t>
            </a:r>
          </a:p>
          <a:p>
            <a:pPr lvl="1">
              <a:buClr>
                <a:schemeClr val="tx1"/>
              </a:buClr>
              <a:buSzPct val="70000"/>
              <a:buFont typeface="Wingdings" pitchFamily="2" charset="2"/>
              <a:buChar char="§"/>
              <a:defRPr/>
            </a:pPr>
            <a:r>
              <a:rPr lang="en-US" sz="1800" dirty="0" smtClean="0"/>
              <a:t>Professional</a:t>
            </a:r>
          </a:p>
          <a:p>
            <a:pPr lvl="1">
              <a:buClr>
                <a:schemeClr val="tx1"/>
              </a:buClr>
              <a:buSzPct val="70000"/>
              <a:buFont typeface="Wingdings" pitchFamily="2" charset="2"/>
              <a:buChar char="§"/>
              <a:defRPr/>
            </a:pPr>
            <a:r>
              <a:rPr lang="en-US" sz="1800" dirty="0" smtClean="0"/>
              <a:t>Ultimate</a:t>
            </a:r>
          </a:p>
          <a:p>
            <a:pPr lvl="1">
              <a:buClr>
                <a:schemeClr val="tx1"/>
              </a:buClr>
              <a:buSzPct val="70000"/>
              <a:buFont typeface="Wingdings" pitchFamily="2" charset="2"/>
              <a:buChar char="§"/>
              <a:defRPr/>
            </a:pPr>
            <a:r>
              <a:rPr lang="en-US" sz="1800" dirty="0" smtClean="0"/>
              <a:t>Enterprise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7902575" cy="4808537"/>
          </a:xfrm>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Windows Editions (continued)</a:t>
            </a:r>
          </a:p>
          <a:p>
            <a:pPr marL="457200" indent="-457200">
              <a:buFont typeface="Wingdings" pitchFamily="2" charset="2"/>
              <a:buNone/>
            </a:pPr>
            <a:r>
              <a:rPr lang="en-US" sz="2000" b="0" smtClean="0"/>
              <a:t>A complete list of features, including Starter edition, can be found at</a:t>
            </a:r>
            <a:r>
              <a:rPr lang="en-US" sz="1800" b="0" smtClean="0"/>
              <a:t>:</a:t>
            </a:r>
          </a:p>
          <a:p>
            <a:pPr marL="457200" lvl="1" indent="0">
              <a:buClr>
                <a:schemeClr val="tx1"/>
              </a:buClr>
              <a:buSzPct val="70000"/>
              <a:buFont typeface="Wingdings" pitchFamily="2" charset="2"/>
              <a:buNone/>
            </a:pPr>
            <a:r>
              <a:rPr lang="en-US" sz="1800" b="1" i="1" smtClean="0">
                <a:solidFill>
                  <a:schemeClr val="hlink"/>
                </a:solidFill>
                <a:hlinkClick r:id="rId3"/>
              </a:rPr>
              <a:t>http://windows.microsoft.com/en-US/windows7/products/compare?T1=tab15</a:t>
            </a:r>
            <a:endParaRPr lang="en-US" sz="1800" b="1" i="1" smtClean="0">
              <a:solidFill>
                <a:schemeClr val="hlink"/>
              </a:solidFill>
            </a:endParaRPr>
          </a:p>
          <a:p>
            <a:pPr marL="457200" indent="-457200">
              <a:buFont typeface="Wingdings" pitchFamily="2" charset="2"/>
              <a:buNone/>
            </a:pPr>
            <a:r>
              <a:rPr lang="en-US" sz="2000" b="0" smtClean="0"/>
              <a:t>Essential features:</a:t>
            </a:r>
          </a:p>
          <a:p>
            <a:pPr marL="457200" lvl="1" indent="0"/>
            <a:endParaRPr lang="en-US" sz="1600" b="1" smtClean="0"/>
          </a:p>
          <a:p>
            <a:pPr marL="457200" lvl="1" indent="0"/>
            <a:endParaRPr lang="en-US" sz="1800" smtClean="0"/>
          </a:p>
          <a:p>
            <a:pPr marL="457200" indent="-457200">
              <a:buFont typeface="Wingdings" pitchFamily="2" charset="2"/>
              <a:buBlip>
                <a:blip r:embed="rId4"/>
              </a:buBlip>
            </a:pPr>
            <a:endParaRPr lang="en-US" sz="1800" b="0" smtClean="0"/>
          </a:p>
          <a:p>
            <a:pPr marL="457200" indent="-457200">
              <a:buFont typeface="Wingdings" pitchFamily="2" charset="2"/>
              <a:buBlip>
                <a:blip r:embed="rId4"/>
              </a:buBlip>
            </a:pPr>
            <a:endParaRPr lang="en-US" sz="1800" b="0" smtClean="0"/>
          </a:p>
          <a:p>
            <a:pPr marL="457200" lvl="1" indent="0">
              <a:buFont typeface="Wingdings" pitchFamily="2" charset="2"/>
              <a:buNone/>
            </a:pPr>
            <a:endParaRPr lang="en-US" sz="1800" smtClean="0"/>
          </a:p>
        </p:txBody>
      </p:sp>
      <p:graphicFrame>
        <p:nvGraphicFramePr>
          <p:cNvPr id="22568" name="Group 40"/>
          <p:cNvGraphicFramePr>
            <a:graphicFrameLocks noGrp="1"/>
          </p:cNvGraphicFramePr>
          <p:nvPr/>
        </p:nvGraphicFramePr>
        <p:xfrm>
          <a:off x="552450" y="3387725"/>
          <a:ext cx="8020050" cy="2228850"/>
        </p:xfrm>
        <a:graphic>
          <a:graphicData uri="http://schemas.openxmlformats.org/drawingml/2006/table">
            <a:tbl>
              <a:tblPr/>
              <a:tblGrid>
                <a:gridCol w="3343275"/>
                <a:gridCol w="1628775"/>
                <a:gridCol w="1628775"/>
                <a:gridCol w="1419225"/>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Arial Narrow" pitchFamily="34" charset="0"/>
                          <a:cs typeface="Arial" charset="0"/>
                        </a:rPr>
                        <a:t>Features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cs typeface="Arial" charset="0"/>
                        </a:rPr>
                        <a:t>Home Premium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cs typeface="Arial" charset="0"/>
                        </a:rPr>
                        <a:t>Professional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cs typeface="Arial" charset="0"/>
                        </a:rPr>
                        <a:t>Ultimate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9BBC"/>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Narrow" pitchFamily="34" charset="0"/>
                          <a:cs typeface="Arial" charset="0"/>
                        </a:rPr>
                        <a:t>XP Mode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Narrow" pitchFamily="34" charset="0"/>
                          <a:cs typeface="Arial" charset="0"/>
                        </a:rPr>
                        <a:t>Domain Join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Narrow" pitchFamily="34" charset="0"/>
                          <a:cs typeface="Arial" charset="0"/>
                        </a:rPr>
                        <a:t>Backup to home or business network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00"/>
                          </a:solidFill>
                          <a:effectLst/>
                          <a:latin typeface="Arial Narrow" pitchFamily="34" charset="0"/>
                          <a:cs typeface="Arial" charset="0"/>
                        </a:rPr>
                        <a:t>BitLocker</a:t>
                      </a:r>
                      <a:endParaRPr kumimoji="0" lang="en-US" sz="1800" b="0" i="0" u="none" strike="noStrike" cap="none" normalizeH="0" baseline="0" dirty="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EFF4"/>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Narrow" pitchFamily="34" charset="0"/>
                          <a:cs typeface="Arial" charset="0"/>
                        </a:rPr>
                        <a:t>Language of Choice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DEE7"/>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35925"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Operating System Requirements for Windows 7</a:t>
            </a:r>
          </a:p>
          <a:p>
            <a:pPr lvl="1">
              <a:defRPr/>
            </a:pPr>
            <a:endParaRPr lang="en-US" sz="1800" dirty="0" smtClean="0"/>
          </a:p>
          <a:p>
            <a:pPr marL="671195" indent="-342900">
              <a:buClr>
                <a:schemeClr val="tx1"/>
              </a:buClr>
              <a:defRPr/>
            </a:pPr>
            <a:r>
              <a:rPr lang="en-US" sz="2000" b="0" dirty="0" smtClean="0"/>
              <a:t>1 gigahertz (GHz) or faster 32-bit (x86) or 64-bit (x64) processor</a:t>
            </a:r>
          </a:p>
          <a:p>
            <a:pPr marL="671195" indent="-342900">
              <a:buClr>
                <a:schemeClr val="tx1"/>
              </a:buClr>
              <a:defRPr/>
            </a:pPr>
            <a:r>
              <a:rPr lang="en-US" sz="2000" b="0" dirty="0" smtClean="0"/>
              <a:t>1 gigabyte (GB) RAM (32-bit) or 2 GB RAM (64-bit)</a:t>
            </a:r>
          </a:p>
          <a:p>
            <a:pPr marL="671195" indent="-342900">
              <a:buClr>
                <a:schemeClr val="tx1"/>
              </a:buClr>
              <a:defRPr/>
            </a:pPr>
            <a:r>
              <a:rPr lang="en-US" sz="2000" b="0" dirty="0" smtClean="0"/>
              <a:t>16 GB available hard disk space (32-bit) or 20 GB (64-bit)</a:t>
            </a:r>
          </a:p>
          <a:p>
            <a:pPr marL="671195" indent="-342900">
              <a:buClr>
                <a:schemeClr val="tx1"/>
              </a:buClr>
              <a:defRPr/>
            </a:pPr>
            <a:r>
              <a:rPr lang="en-US" sz="2000" b="0" dirty="0" smtClean="0"/>
              <a:t>DirectX 9 graphics device with WDDM 1.0 or higher driver</a:t>
            </a:r>
          </a:p>
          <a:p>
            <a:pPr marL="285750" indent="-285750">
              <a:defRPr/>
            </a:pPr>
            <a:endParaRPr lang="en-US" sz="1800" b="0" dirty="0" smtClean="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dirty="0" smtClean="0"/>
          </a:p>
          <a:p>
            <a:pPr lvl="1">
              <a:defRPr/>
            </a:pPr>
            <a:endParaRPr lang="en-US" sz="1800" dirty="0" smtClean="0"/>
          </a:p>
          <a:p>
            <a:pPr lvl="1">
              <a:buFont typeface="Wingdings" pitchFamily="2" charset="2"/>
              <a:buNone/>
              <a:defRPr/>
            </a:pPr>
            <a:endParaRPr lang="en-US" sz="1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1280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Identify Operating System Requirements</a:t>
            </a:r>
          </a:p>
          <a:p>
            <a:pPr marL="457200" indent="-457200">
              <a:buFont typeface="Wingdings" pitchFamily="2" charset="2"/>
              <a:buNone/>
              <a:defRPr/>
            </a:pPr>
            <a:r>
              <a:rPr lang="en-US" sz="2000" b="0" dirty="0"/>
              <a:t>S</a:t>
            </a:r>
            <a:r>
              <a:rPr lang="en-US" sz="2000" b="0" dirty="0" smtClean="0"/>
              <a:t>ystem requirements may vary based upon the desired functionality. </a:t>
            </a:r>
          </a:p>
          <a:p>
            <a:pPr marL="457200" indent="-457200">
              <a:buFont typeface="Wingdings" pitchFamily="2" charset="2"/>
              <a:buNone/>
              <a:defRPr/>
            </a:pPr>
            <a:r>
              <a:rPr lang="en-US" sz="2000" b="0" dirty="0" smtClean="0"/>
              <a:t>For example:</a:t>
            </a:r>
          </a:p>
          <a:p>
            <a:pPr>
              <a:buClr>
                <a:schemeClr val="tx1"/>
              </a:buClr>
              <a:buFont typeface="Wingdings" pitchFamily="2" charset="2"/>
              <a:buChar char="§"/>
              <a:defRPr/>
            </a:pPr>
            <a:r>
              <a:rPr lang="en-US" sz="1800" b="0" dirty="0" smtClean="0"/>
              <a:t>For some Windows Media Center functionalities, a TV tuner card may be required.</a:t>
            </a:r>
          </a:p>
          <a:p>
            <a:pPr>
              <a:buClr>
                <a:schemeClr val="tx1"/>
              </a:buClr>
              <a:buFont typeface="Wingdings" pitchFamily="2" charset="2"/>
              <a:buChar char="§"/>
              <a:defRPr/>
            </a:pPr>
            <a:r>
              <a:rPr lang="en-US" sz="1800" b="0" dirty="0" smtClean="0"/>
              <a:t>Some games and programs might require a graphics card that is compatible with DirectX 10 or  later.</a:t>
            </a:r>
          </a:p>
          <a:p>
            <a:pPr>
              <a:buClr>
                <a:schemeClr val="tx1"/>
              </a:buClr>
              <a:buFont typeface="Wingdings" pitchFamily="2" charset="2"/>
              <a:buChar char="§"/>
              <a:defRPr/>
            </a:pPr>
            <a:r>
              <a:rPr lang="en-US" sz="1800" b="0" dirty="0" smtClean="0"/>
              <a:t>Windows XP Mode requires an additional 1 GB of RAM and an additional 15 GB of hard disk space.</a:t>
            </a:r>
          </a:p>
          <a:p>
            <a:pPr lvl="1">
              <a:defRPr/>
            </a:pPr>
            <a:endParaRPr lang="en-US" sz="1800" dirty="0" smtClean="0"/>
          </a:p>
          <a:p>
            <a:pPr lvl="1">
              <a:buFont typeface="Wingdings" pitchFamily="2" charset="2"/>
              <a:buNone/>
              <a:defRPr/>
            </a:pPr>
            <a:endParaRPr lang="en-US" sz="1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Operating System Requirements</a:t>
            </a:r>
          </a:p>
          <a:p>
            <a:pPr marL="457200" indent="-457200">
              <a:buFont typeface="Wingdings" pitchFamily="2" charset="2"/>
              <a:buNone/>
            </a:pPr>
            <a:r>
              <a:rPr lang="en-US" sz="2000" b="0" smtClean="0"/>
              <a:t>PCs with multiple processors (CPUs): </a:t>
            </a:r>
          </a:p>
          <a:p>
            <a:pPr marL="457200" indent="-457200">
              <a:buClr>
                <a:schemeClr val="tx1"/>
              </a:buClr>
              <a:buFont typeface="Wingdings" pitchFamily="2" charset="2"/>
              <a:buChar char="§"/>
            </a:pPr>
            <a:r>
              <a:rPr lang="en-US" sz="2000" b="0" smtClean="0"/>
              <a:t>Commercial servers, workstations, and other high-end PCs may have more than one physical processor. </a:t>
            </a:r>
          </a:p>
          <a:p>
            <a:pPr marL="457200" indent="-457200">
              <a:buClr>
                <a:schemeClr val="tx1"/>
              </a:buClr>
              <a:buFont typeface="Wingdings" pitchFamily="2" charset="2"/>
              <a:buChar char="§"/>
            </a:pPr>
            <a:r>
              <a:rPr lang="en-US" sz="2000" b="0" smtClean="0"/>
              <a:t>Windows 7 Professional, Enterprise, and Ultimate editions allow for two physical processors, providing the best performance on these computers. </a:t>
            </a:r>
          </a:p>
          <a:p>
            <a:pPr marL="457200" indent="-457200">
              <a:buClr>
                <a:schemeClr val="tx1"/>
              </a:buClr>
              <a:buFont typeface="Wingdings" pitchFamily="2" charset="2"/>
              <a:buChar char="§"/>
            </a:pPr>
            <a:r>
              <a:rPr lang="en-US" sz="2000" b="0" smtClean="0"/>
              <a:t>Windows 7 Starter, Home Basic, and Home Premium editions recognize only one physical processor. </a:t>
            </a:r>
          </a:p>
          <a:p>
            <a:pPr marL="457200" indent="-457200">
              <a:buFont typeface="Wingdings" pitchFamily="2" charset="2"/>
              <a:buBlip>
                <a:blip r:embed="rId3"/>
              </a:buBlip>
            </a:pPr>
            <a:endParaRPr lang="en-US" sz="1800" b="0" smtClean="0"/>
          </a:p>
          <a:p>
            <a:pPr marL="457200" indent="-457200">
              <a:buFont typeface="Wingdings" pitchFamily="2" charset="2"/>
              <a:buBlip>
                <a:blip r:embed="rId3"/>
              </a:buBlip>
            </a:pPr>
            <a:endParaRPr lang="en-US" sz="1800" smtClean="0"/>
          </a:p>
          <a:p>
            <a:pPr marL="571500" lvl="1" indent="-114300"/>
            <a:endParaRPr lang="en-US" sz="1800" smtClean="0"/>
          </a:p>
          <a:p>
            <a:pPr marL="571500" lvl="1" indent="-114300">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Upgrade Paths</a:t>
            </a:r>
          </a:p>
          <a:p>
            <a:pPr marL="457200" indent="-457200">
              <a:buFont typeface="Wingdings" pitchFamily="2" charset="2"/>
              <a:buChar char="§"/>
            </a:pPr>
            <a:r>
              <a:rPr lang="en-US" sz="2000" b="0" smtClean="0"/>
              <a:t>A computer can be successfully upgraded to Windows 7 from:</a:t>
            </a:r>
          </a:p>
          <a:p>
            <a:pPr lvl="1">
              <a:buClr>
                <a:schemeClr val="tx1"/>
              </a:buClr>
              <a:buSzPct val="70000"/>
              <a:buFontTx/>
              <a:buChar char="o"/>
            </a:pPr>
            <a:r>
              <a:rPr lang="en-US" sz="1800" smtClean="0"/>
              <a:t>Windows XP</a:t>
            </a:r>
          </a:p>
          <a:p>
            <a:pPr lvl="2">
              <a:buClr>
                <a:schemeClr val="tx1"/>
              </a:buClr>
              <a:buSzPct val="70000"/>
              <a:buFont typeface="Wingdings" pitchFamily="2" charset="2"/>
              <a:buChar char="§"/>
            </a:pPr>
            <a:r>
              <a:rPr lang="en-US" sz="1600" smtClean="0"/>
              <a:t>Windows 7 does not support an in-place upgrade from Windows XP.</a:t>
            </a:r>
          </a:p>
          <a:p>
            <a:pPr lvl="1">
              <a:buClr>
                <a:schemeClr val="tx1"/>
              </a:buClr>
              <a:buSzPct val="70000"/>
              <a:buFontTx/>
              <a:buChar char="o"/>
            </a:pPr>
            <a:r>
              <a:rPr lang="en-US" sz="1800" smtClean="0"/>
              <a:t>Windows Vista</a:t>
            </a:r>
          </a:p>
          <a:p>
            <a:pPr marL="457200" indent="-457200">
              <a:buFont typeface="Wingdings" pitchFamily="2" charset="2"/>
              <a:buBlip>
                <a:blip r:embed="rId3"/>
              </a:buBlip>
            </a:pPr>
            <a:r>
              <a:rPr lang="en-US" sz="2000" b="0" smtClean="0"/>
              <a:t>Microsoft offers several tools to assist with the upgrade process:</a:t>
            </a:r>
          </a:p>
          <a:p>
            <a:pPr lvl="1">
              <a:buClr>
                <a:schemeClr val="tx1"/>
              </a:buClr>
              <a:buSzPct val="70000"/>
              <a:buFontTx/>
              <a:buChar char="o"/>
            </a:pPr>
            <a:r>
              <a:rPr lang="en-US" sz="1800" smtClean="0"/>
              <a:t>Windows 7 Upgrade Advisor scans a PC for potential issues with hardware, devices, and installed programs, and recommends what to do before upgrading to Windows 7.</a:t>
            </a:r>
          </a:p>
          <a:p>
            <a:pPr lvl="1">
              <a:buClr>
                <a:schemeClr val="tx1"/>
              </a:buClr>
              <a:buSzPct val="70000"/>
              <a:buFontTx/>
              <a:buChar char="o"/>
            </a:pPr>
            <a:r>
              <a:rPr lang="en-US" sz="1800" smtClean="0"/>
              <a:t>Windows Easy Transfer helps transfer your files, email, pictures, and settings. </a:t>
            </a:r>
          </a:p>
          <a:p>
            <a:pPr marL="457200" indent="-457200">
              <a:buClr>
                <a:schemeClr val="tx1"/>
              </a:buClr>
              <a:buFontTx/>
              <a:buChar char="o"/>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10">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051DFF"/>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10E25D3-5207-49E4-9BC9-9C684D0902E5}"/>
</file>

<file path=customXml/itemProps2.xml><?xml version="1.0" encoding="utf-8"?>
<ds:datastoreItem xmlns:ds="http://schemas.openxmlformats.org/officeDocument/2006/customXml" ds:itemID="{AB68A328-69E1-4708-A6D0-FB064AAB84F2}"/>
</file>

<file path=customXml/itemProps3.xml><?xml version="1.0" encoding="utf-8"?>
<ds:datastoreItem xmlns:ds="http://schemas.openxmlformats.org/officeDocument/2006/customXml" ds:itemID="{EEF4F9C3-A4CA-4823-BCD3-CF05F82266F2}"/>
</file>

<file path=docProps/app.xml><?xml version="1.0" encoding="utf-8"?>
<Properties xmlns="http://schemas.openxmlformats.org/officeDocument/2006/extended-properties" xmlns:vt="http://schemas.openxmlformats.org/officeDocument/2006/docPropsVTypes">
  <Template>Eli_Guidelines_New</Template>
  <TotalTime>2004</TotalTime>
  <Words>1303</Words>
  <Application>Microsoft Office PowerPoint</Application>
  <PresentationFormat>On-screen Show (4:3)</PresentationFormat>
  <Paragraphs>186</Paragraphs>
  <Slides>16</Slides>
  <Notes>16</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16</vt:i4>
      </vt:variant>
    </vt:vector>
  </HeadingPairs>
  <TitlesOfParts>
    <vt:vector size="22" baseType="lpstr">
      <vt:lpstr>Arial Narrow</vt:lpstr>
      <vt:lpstr>Arial</vt:lpstr>
      <vt:lpstr>Wingdings</vt:lpstr>
      <vt:lpstr>Times New Roman</vt:lpstr>
      <vt:lpstr>Segoe</vt:lpstr>
      <vt:lpstr>Master_Template</vt:lpstr>
      <vt:lpstr>Identify Windows Editions and Upgrade Paths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808</cp:revision>
  <dcterms:created xsi:type="dcterms:W3CDTF">2008-07-15T17:51:11Z</dcterms:created>
  <dcterms:modified xsi:type="dcterms:W3CDTF">2011-05-04T20:16:05Z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