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75" r:id="rId5"/>
    <p:sldId id="281" r:id="rId6"/>
    <p:sldId id="289" r:id="rId7"/>
    <p:sldId id="294" r:id="rId8"/>
    <p:sldId id="290" r:id="rId9"/>
    <p:sldId id="292" r:id="rId10"/>
    <p:sldId id="293" r:id="rId11"/>
    <p:sldId id="282" r:id="rId12"/>
    <p:sldId id="280" r:id="rId13"/>
  </p:sldIdLst>
  <p:sldSz cx="9144000" cy="6858000" type="screen4x3"/>
  <p:notesSz cx="7315200" cy="9601200"/>
  <p:defaultTextStyle>
    <a:defPPr>
      <a:defRPr lang="en-US"/>
    </a:defPPr>
    <a:lvl1pPr algn="l" rtl="0" fontAlgn="base">
      <a:spcBef>
        <a:spcPct val="0"/>
      </a:spcBef>
      <a:spcAft>
        <a:spcPct val="0"/>
      </a:spcAft>
      <a:defRPr b="1" kern="1200">
        <a:solidFill>
          <a:schemeClr val="tx1"/>
        </a:solidFill>
        <a:latin typeface="Arial Narrow" pitchFamily="34" charset="0"/>
        <a:ea typeface="+mn-ea"/>
        <a:cs typeface="Arial" charset="0"/>
      </a:defRPr>
    </a:lvl1pPr>
    <a:lvl2pPr marL="457200" algn="l" rtl="0" fontAlgn="base">
      <a:spcBef>
        <a:spcPct val="0"/>
      </a:spcBef>
      <a:spcAft>
        <a:spcPct val="0"/>
      </a:spcAft>
      <a:defRPr b="1" kern="1200">
        <a:solidFill>
          <a:schemeClr val="tx1"/>
        </a:solidFill>
        <a:latin typeface="Arial Narrow" pitchFamily="34" charset="0"/>
        <a:ea typeface="+mn-ea"/>
        <a:cs typeface="Arial" charset="0"/>
      </a:defRPr>
    </a:lvl2pPr>
    <a:lvl3pPr marL="914400" algn="l" rtl="0" fontAlgn="base">
      <a:spcBef>
        <a:spcPct val="0"/>
      </a:spcBef>
      <a:spcAft>
        <a:spcPct val="0"/>
      </a:spcAft>
      <a:defRPr b="1" kern="1200">
        <a:solidFill>
          <a:schemeClr val="tx1"/>
        </a:solidFill>
        <a:latin typeface="Arial Narrow" pitchFamily="34" charset="0"/>
        <a:ea typeface="+mn-ea"/>
        <a:cs typeface="Arial" charset="0"/>
      </a:defRPr>
    </a:lvl3pPr>
    <a:lvl4pPr marL="1371600" algn="l" rtl="0" fontAlgn="base">
      <a:spcBef>
        <a:spcPct val="0"/>
      </a:spcBef>
      <a:spcAft>
        <a:spcPct val="0"/>
      </a:spcAft>
      <a:defRPr b="1" kern="1200">
        <a:solidFill>
          <a:schemeClr val="tx1"/>
        </a:solidFill>
        <a:latin typeface="Arial Narrow" pitchFamily="34" charset="0"/>
        <a:ea typeface="+mn-ea"/>
        <a:cs typeface="Arial" charset="0"/>
      </a:defRPr>
    </a:lvl4pPr>
    <a:lvl5pPr marL="1828800" algn="l" rtl="0" fontAlgn="base">
      <a:spcBef>
        <a:spcPct val="0"/>
      </a:spcBef>
      <a:spcAft>
        <a:spcPct val="0"/>
      </a:spcAft>
      <a:defRPr b="1" kern="1200">
        <a:solidFill>
          <a:schemeClr val="tx1"/>
        </a:solidFill>
        <a:latin typeface="Arial Narrow" pitchFamily="34" charset="0"/>
        <a:ea typeface="+mn-ea"/>
        <a:cs typeface="Arial" charset="0"/>
      </a:defRPr>
    </a:lvl5pPr>
    <a:lvl6pPr marL="2286000" algn="l" defTabSz="914400" rtl="0" eaLnBrk="1" latinLnBrk="0" hangingPunct="1">
      <a:defRPr b="1" kern="1200">
        <a:solidFill>
          <a:schemeClr val="tx1"/>
        </a:solidFill>
        <a:latin typeface="Arial Narrow" pitchFamily="34" charset="0"/>
        <a:ea typeface="+mn-ea"/>
        <a:cs typeface="Arial" charset="0"/>
      </a:defRPr>
    </a:lvl6pPr>
    <a:lvl7pPr marL="2743200" algn="l" defTabSz="914400" rtl="0" eaLnBrk="1" latinLnBrk="0" hangingPunct="1">
      <a:defRPr b="1" kern="1200">
        <a:solidFill>
          <a:schemeClr val="tx1"/>
        </a:solidFill>
        <a:latin typeface="Arial Narrow" pitchFamily="34" charset="0"/>
        <a:ea typeface="+mn-ea"/>
        <a:cs typeface="Arial" charset="0"/>
      </a:defRPr>
    </a:lvl7pPr>
    <a:lvl8pPr marL="3200400" algn="l" defTabSz="914400" rtl="0" eaLnBrk="1" latinLnBrk="0" hangingPunct="1">
      <a:defRPr b="1" kern="1200">
        <a:solidFill>
          <a:schemeClr val="tx1"/>
        </a:solidFill>
        <a:latin typeface="Arial Narrow" pitchFamily="34" charset="0"/>
        <a:ea typeface="+mn-ea"/>
        <a:cs typeface="Arial" charset="0"/>
      </a:defRPr>
    </a:lvl8pPr>
    <a:lvl9pPr marL="3657600" algn="l" defTabSz="914400" rtl="0" eaLnBrk="1" latinLnBrk="0" hangingPunct="1">
      <a:defRPr b="1" kern="1200">
        <a:solidFill>
          <a:schemeClr val="tx1"/>
        </a:solidFill>
        <a:latin typeface="Arial Narrow"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shan Sattar" initials="" lastIdx="2" clrIdx="0"/>
  <p:cmAuthor id="1" name="Patricia Phillips (Bookey Consulting)" initials="" lastIdx="0" clrIdx="1"/>
  <p:cmAuthor id="2" name="Susan" initials="" lastIdx="6"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4B12E"/>
    <a:srgbClr val="FFC536"/>
    <a:srgbClr val="F4F4F4"/>
    <a:srgbClr val="FF0000"/>
    <a:srgbClr val="E8F6E4"/>
    <a:srgbClr val="EEEFD7"/>
    <a:srgbClr val="FF33CC"/>
    <a:srgbClr val="BBCDE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99" autoAdjust="0"/>
    <p:restoredTop sz="82244" autoAdjust="0"/>
  </p:normalViewPr>
  <p:slideViewPr>
    <p:cSldViewPr snapToGrid="0">
      <p:cViewPr>
        <p:scale>
          <a:sx n="66" d="100"/>
          <a:sy n="66" d="100"/>
        </p:scale>
        <p:origin x="-1392" y="-570"/>
      </p:cViewPr>
      <p:guideLst>
        <p:guide orient="horz" pos="307"/>
        <p:guide orient="horz" pos="478"/>
        <p:guide orient="horz" pos="709"/>
        <p:guide orient="horz" pos="4142"/>
        <p:guide orient="horz" pos="3873"/>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9" d="100"/>
          <a:sy n="59" d="100"/>
        </p:scale>
        <p:origin x="-162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a:defRPr sz="1300" b="0">
                <a:latin typeface="Arial" charset="0"/>
              </a:defRPr>
            </a:lvl1pPr>
          </a:lstStyle>
          <a:p>
            <a:pPr>
              <a:defRPr/>
            </a:pPr>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a:defRPr sz="1300" b="0">
                <a:latin typeface="Arial" charset="0"/>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0250" y="4559300"/>
            <a:ext cx="5854700" cy="432117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a:defRPr sz="1300" b="0">
                <a:latin typeface="Arial" charset="0"/>
              </a:defRPr>
            </a:lvl1pPr>
          </a:lstStyle>
          <a:p>
            <a:pPr>
              <a:defRPr/>
            </a:pPr>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a:defRPr sz="1300" b="0">
                <a:latin typeface="Arial" charset="0"/>
              </a:defRPr>
            </a:lvl1pPr>
          </a:lstStyle>
          <a:p>
            <a:pPr>
              <a:defRPr/>
            </a:pPr>
            <a:fld id="{8F96D918-9838-48DF-B393-8EC4510036A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a:noFill/>
          <a:ln/>
        </p:spPr>
        <p:txBody>
          <a:bodyPr/>
          <a:lstStyle/>
          <a:p>
            <a:endParaRPr lang="en-GB" smtClean="0"/>
          </a:p>
        </p:txBody>
      </p:sp>
      <p:sp>
        <p:nvSpPr>
          <p:cNvPr id="15363" name="Slide Number Placeholder 3"/>
          <p:cNvSpPr>
            <a:spLocks noGrp="1"/>
          </p:cNvSpPr>
          <p:nvPr>
            <p:ph type="sldNum" sz="quarter" idx="5"/>
          </p:nvPr>
        </p:nvSpPr>
        <p:spPr>
          <a:noFill/>
        </p:spPr>
        <p:txBody>
          <a:bodyPr/>
          <a:lstStyle/>
          <a:p>
            <a:fld id="{60AE09DB-0130-4487-9A36-58DE44DB352A}"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a:noFill/>
          <a:ln/>
        </p:spPr>
        <p:txBody>
          <a:bodyPr/>
          <a:lstStyle/>
          <a:p>
            <a:pPr marL="171450" indent="-171450">
              <a:buFontTx/>
              <a:buChar char="•"/>
            </a:pPr>
            <a:r>
              <a:rPr lang="en-US" smtClean="0"/>
              <a:t>MDT 2010 allows you to download additional tools through its console.</a:t>
            </a:r>
          </a:p>
        </p:txBody>
      </p:sp>
      <p:sp>
        <p:nvSpPr>
          <p:cNvPr id="33795" name="Slide Number Placeholder 3"/>
          <p:cNvSpPr>
            <a:spLocks noGrp="1"/>
          </p:cNvSpPr>
          <p:nvPr>
            <p:ph type="sldNum" sz="quarter" idx="5"/>
          </p:nvPr>
        </p:nvSpPr>
        <p:spPr>
          <a:noFill/>
        </p:spPr>
        <p:txBody>
          <a:bodyPr/>
          <a:lstStyle/>
          <a:p>
            <a:fld id="{81E86E04-5CCC-49E5-8110-4B3A8D2C7F5D}"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a:noFill/>
          <a:ln/>
        </p:spPr>
        <p:txBody>
          <a:bodyPr/>
          <a:lstStyle/>
          <a:p>
            <a:endParaRPr lang="en-GB" b="1" smtClean="0"/>
          </a:p>
        </p:txBody>
      </p:sp>
      <p:sp>
        <p:nvSpPr>
          <p:cNvPr id="35843" name="Slide Number Placeholder 3"/>
          <p:cNvSpPr>
            <a:spLocks noGrp="1"/>
          </p:cNvSpPr>
          <p:nvPr>
            <p:ph type="sldNum" sz="quarter" idx="5"/>
          </p:nvPr>
        </p:nvSpPr>
        <p:spPr>
          <a:noFill/>
        </p:spPr>
        <p:txBody>
          <a:bodyPr/>
          <a:lstStyle/>
          <a:p>
            <a:fld id="{53FE7D54-A7FF-43CA-82FA-6D6CA80DE484}"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Char char="•"/>
              <a:defRPr/>
            </a:pPr>
            <a:r>
              <a:rPr lang="en-US" dirty="0" smtClean="0"/>
              <a:t>What Microsoft utility is used for creating or modifying unattended answer files and configurations?</a:t>
            </a:r>
          </a:p>
          <a:p>
            <a:pPr>
              <a:buFont typeface="Arial" pitchFamily="34" charset="0"/>
              <a:buNone/>
              <a:defRPr/>
            </a:pPr>
            <a:r>
              <a:rPr lang="en-US" b="1" dirty="0" smtClean="0"/>
              <a:t>Windows System Image Manager (Windows SIM)</a:t>
            </a:r>
          </a:p>
          <a:p>
            <a:pPr marL="171450" indent="-171450">
              <a:buFont typeface="Arial" pitchFamily="34" charset="0"/>
              <a:buChar char="•"/>
              <a:defRPr/>
            </a:pPr>
            <a:r>
              <a:rPr lang="en-US" dirty="0" smtClean="0"/>
              <a:t>What is required to activate Windows 7?</a:t>
            </a:r>
          </a:p>
          <a:p>
            <a:pPr>
              <a:buFont typeface="Arial" pitchFamily="34" charset="0"/>
              <a:buNone/>
              <a:defRPr/>
            </a:pPr>
            <a:r>
              <a:rPr lang="en-US" b="1" dirty="0" smtClean="0"/>
              <a:t>Windows Product Key</a:t>
            </a:r>
          </a:p>
          <a:p>
            <a:pPr marL="171450" indent="-171450">
              <a:buFont typeface="Arial" pitchFamily="34" charset="0"/>
              <a:buChar char="•"/>
              <a:defRPr/>
            </a:pPr>
            <a:r>
              <a:rPr lang="en-US" dirty="0" smtClean="0"/>
              <a:t>What tool resets Windows product activation?</a:t>
            </a:r>
          </a:p>
          <a:p>
            <a:pPr>
              <a:buFont typeface="Arial" pitchFamily="34" charset="0"/>
              <a:buNone/>
              <a:defRPr/>
            </a:pPr>
            <a:r>
              <a:rPr lang="en-US" b="1" dirty="0" err="1" smtClean="0">
                <a:solidFill>
                  <a:srgbClr val="0000FF"/>
                </a:solidFill>
              </a:rPr>
              <a:t>Sysprep</a:t>
            </a:r>
            <a:endParaRPr lang="en-US" b="1" dirty="0" smtClean="0">
              <a:solidFill>
                <a:srgbClr val="0000FF"/>
              </a:solidFill>
            </a:endParaRPr>
          </a:p>
          <a:p>
            <a:pPr marL="171450" indent="-171450">
              <a:buFont typeface="Arial" pitchFamily="34" charset="0"/>
              <a:buChar char="•"/>
              <a:defRPr/>
            </a:pPr>
            <a:endParaRPr lang="en-US" dirty="0" smtClean="0"/>
          </a:p>
          <a:p>
            <a:pPr marL="171450" indent="-171450">
              <a:buFont typeface="Arial" pitchFamily="34" charset="0"/>
              <a:buChar char="•"/>
              <a:defRPr/>
            </a:pPr>
            <a:endParaRPr lang="en-US" dirty="0"/>
          </a:p>
        </p:txBody>
      </p:sp>
      <p:sp>
        <p:nvSpPr>
          <p:cNvPr id="37891" name="Slide Number Placeholder 3"/>
          <p:cNvSpPr>
            <a:spLocks noGrp="1"/>
          </p:cNvSpPr>
          <p:nvPr>
            <p:ph type="sldNum" sz="quarter" idx="5"/>
          </p:nvPr>
        </p:nvSpPr>
        <p:spPr>
          <a:noFill/>
        </p:spPr>
        <p:txBody>
          <a:bodyPr/>
          <a:lstStyle/>
          <a:p>
            <a:fld id="{60BC1438-6B45-4D9A-9F1C-02E4E79BD74C}" type="slidenum">
              <a:rPr lang="en-US" smtClean="0"/>
              <a:pPr/>
              <a:t>12</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a:noFill/>
          <a:ln/>
        </p:spPr>
        <p:txBody>
          <a:bodyPr/>
          <a:lstStyle/>
          <a:p>
            <a:r>
              <a:rPr lang="en-US" smtClean="0"/>
              <a:t>Lesson Overview</a:t>
            </a:r>
          </a:p>
        </p:txBody>
      </p:sp>
      <p:sp>
        <p:nvSpPr>
          <p:cNvPr id="17411" name="Slide Number Placeholder 3"/>
          <p:cNvSpPr>
            <a:spLocks noGrp="1"/>
          </p:cNvSpPr>
          <p:nvPr>
            <p:ph type="sldNum" sz="quarter" idx="5"/>
          </p:nvPr>
        </p:nvSpPr>
        <p:spPr>
          <a:noFill/>
        </p:spPr>
        <p:txBody>
          <a:bodyPr/>
          <a:lstStyle/>
          <a:p>
            <a:fld id="{F8847695-F0ED-4BEA-9342-C5E56E6AD413}"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a:noFill/>
          <a:ln/>
        </p:spPr>
        <p:txBody>
          <a:bodyPr/>
          <a:lstStyle/>
          <a:p>
            <a:pPr marL="228600" indent="-228600">
              <a:buFontTx/>
              <a:buAutoNum type="arabicPeriod"/>
            </a:pPr>
            <a:r>
              <a:rPr lang="en-US" smtClean="0"/>
              <a:t>An answer file</a:t>
            </a:r>
          </a:p>
          <a:p>
            <a:pPr marL="228600" indent="-228600">
              <a:buFontTx/>
              <a:buAutoNum type="arabicPeriod"/>
            </a:pPr>
            <a:r>
              <a:rPr lang="en-US" smtClean="0"/>
              <a:t>DVD, USB, Network (across the wire)</a:t>
            </a:r>
          </a:p>
          <a:p>
            <a:pPr marL="228600" indent="-228600">
              <a:buFontTx/>
              <a:buAutoNum type="arabicPeriod"/>
            </a:pPr>
            <a:r>
              <a:rPr lang="en-US" smtClean="0"/>
              <a:t>Sysprep.exe</a:t>
            </a:r>
          </a:p>
          <a:p>
            <a:pPr marL="228600" indent="-228600">
              <a:buFontTx/>
              <a:buAutoNum type="arabicPeriod"/>
            </a:pPr>
            <a:endParaRPr lang="en-US" smtClean="0"/>
          </a:p>
          <a:p>
            <a:pPr marL="228600" indent="-228600">
              <a:buFontTx/>
              <a:buAutoNum type="arabicPeriod"/>
            </a:pPr>
            <a:endParaRPr lang="en-US" smtClean="0"/>
          </a:p>
        </p:txBody>
      </p:sp>
      <p:sp>
        <p:nvSpPr>
          <p:cNvPr id="19459" name="Slide Number Placeholder 3"/>
          <p:cNvSpPr>
            <a:spLocks noGrp="1"/>
          </p:cNvSpPr>
          <p:nvPr>
            <p:ph type="sldNum" sz="quarter" idx="5"/>
          </p:nvPr>
        </p:nvSpPr>
        <p:spPr>
          <a:noFill/>
        </p:spPr>
        <p:txBody>
          <a:bodyPr/>
          <a:lstStyle/>
          <a:p>
            <a:fld id="{75CE7525-7599-4C06-BDA9-B9C8723C3E43}"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noFill/>
          <a:ln/>
        </p:spPr>
        <p:txBody>
          <a:bodyPr/>
          <a:lstStyle/>
          <a:p>
            <a:r>
              <a:rPr lang="en-GB" smtClean="0"/>
              <a:t>Cloud-based installations, or more specifically endpoint management, is included with Microsoft InTune. More information can be found at </a:t>
            </a:r>
            <a:r>
              <a:rPr lang="en-GB" i="1" smtClean="0"/>
              <a:t>http://www.microsoft.com/windows-intune.aspx.</a:t>
            </a:r>
          </a:p>
        </p:txBody>
      </p:sp>
      <p:sp>
        <p:nvSpPr>
          <p:cNvPr id="21507" name="Slide Number Placeholder 3"/>
          <p:cNvSpPr>
            <a:spLocks noGrp="1"/>
          </p:cNvSpPr>
          <p:nvPr>
            <p:ph type="sldNum" sz="quarter" idx="5"/>
          </p:nvPr>
        </p:nvSpPr>
        <p:spPr>
          <a:noFill/>
        </p:spPr>
        <p:txBody>
          <a:bodyPr/>
          <a:lstStyle/>
          <a:p>
            <a:fld id="{1FA780AE-7405-478B-839A-CEBB947175C4}"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a:noFill/>
          <a:ln/>
        </p:spPr>
        <p:txBody>
          <a:bodyPr/>
          <a:lstStyle/>
          <a:p>
            <a:pPr marL="171450" indent="-171450">
              <a:buFontTx/>
              <a:buChar char="•"/>
            </a:pPr>
            <a:r>
              <a:rPr lang="en-US" b="1" smtClean="0"/>
              <a:t>High Touch Installation (HTI)—</a:t>
            </a:r>
            <a:r>
              <a:rPr lang="en-US" smtClean="0"/>
              <a:t>This strategy can save your organization time and money by helping you automate portions of the installation process.</a:t>
            </a:r>
          </a:p>
          <a:p>
            <a:pPr marL="171450" indent="-171450">
              <a:buFontTx/>
              <a:buChar char="•"/>
            </a:pPr>
            <a:r>
              <a:rPr lang="en-US" b="1" smtClean="0"/>
              <a:t>Lite Touch Installation (LTI)—</a:t>
            </a:r>
            <a:r>
              <a:rPr lang="en-US" smtClean="0"/>
              <a:t>We recommend this strategy if your organization has a dedicated IT staff and it has a managed network with 200–500 clients. Prior deployment experience is not required, but it is beneficial when using this strategy.</a:t>
            </a:r>
          </a:p>
          <a:p>
            <a:pPr marL="171450" indent="-171450">
              <a:buFontTx/>
              <a:buChar char="•"/>
            </a:pPr>
            <a:r>
              <a:rPr lang="en-US" b="1" smtClean="0"/>
              <a:t>Zero Touch Installation (ZTI)—</a:t>
            </a:r>
            <a:r>
              <a:rPr lang="en-US" smtClean="0"/>
              <a:t>We recommend this strategy if your IT organization has experts in deployment, networking, and </a:t>
            </a:r>
            <a:r>
              <a:rPr lang="en-GB" smtClean="0"/>
              <a:t>System Center Configuration Manager 2007 R2 </a:t>
            </a:r>
            <a:r>
              <a:rPr lang="en-US" smtClean="0"/>
              <a:t>products, and it has a managed network with 500 or more clients.</a:t>
            </a:r>
          </a:p>
          <a:p>
            <a:pPr marL="171450" indent="-171450">
              <a:buFontTx/>
              <a:buChar char="•"/>
            </a:pPr>
            <a:endParaRPr lang="en-US" smtClean="0"/>
          </a:p>
        </p:txBody>
      </p:sp>
      <p:sp>
        <p:nvSpPr>
          <p:cNvPr id="23555" name="Slide Number Placeholder 3"/>
          <p:cNvSpPr>
            <a:spLocks noGrp="1"/>
          </p:cNvSpPr>
          <p:nvPr>
            <p:ph type="sldNum" sz="quarter" idx="5"/>
          </p:nvPr>
        </p:nvSpPr>
        <p:spPr>
          <a:noFill/>
        </p:spPr>
        <p:txBody>
          <a:bodyPr/>
          <a:lstStyle/>
          <a:p>
            <a:fld id="{39022954-AB35-46B3-A2B9-EA4C926B829A}"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a:noFill/>
          <a:ln/>
        </p:spPr>
        <p:txBody>
          <a:bodyPr/>
          <a:lstStyle/>
          <a:p>
            <a:pPr marL="171450" indent="-171450">
              <a:buFontTx/>
              <a:buChar char="•"/>
            </a:pPr>
            <a:endParaRPr lang="en-GB" smtClean="0"/>
          </a:p>
        </p:txBody>
      </p:sp>
      <p:sp>
        <p:nvSpPr>
          <p:cNvPr id="25603" name="Slide Number Placeholder 3"/>
          <p:cNvSpPr>
            <a:spLocks noGrp="1"/>
          </p:cNvSpPr>
          <p:nvPr>
            <p:ph type="sldNum" sz="quarter" idx="5"/>
          </p:nvPr>
        </p:nvSpPr>
        <p:spPr>
          <a:noFill/>
        </p:spPr>
        <p:txBody>
          <a:bodyPr/>
          <a:lstStyle/>
          <a:p>
            <a:fld id="{226945D2-EABF-4B29-BC54-5052A210B477}"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ln/>
        </p:spPr>
        <p:txBody>
          <a:bodyPr/>
          <a:lstStyle/>
          <a:p>
            <a:pPr marL="171450" indent="-171450">
              <a:buFontTx/>
              <a:buChar char="•"/>
            </a:pPr>
            <a:endParaRPr lang="en-GB" smtClean="0"/>
          </a:p>
        </p:txBody>
      </p:sp>
      <p:sp>
        <p:nvSpPr>
          <p:cNvPr id="27651" name="Slide Number Placeholder 3"/>
          <p:cNvSpPr>
            <a:spLocks noGrp="1"/>
          </p:cNvSpPr>
          <p:nvPr>
            <p:ph type="sldNum" sz="quarter" idx="5"/>
          </p:nvPr>
        </p:nvSpPr>
        <p:spPr>
          <a:noFill/>
        </p:spPr>
        <p:txBody>
          <a:bodyPr/>
          <a:lstStyle/>
          <a:p>
            <a:fld id="{6D11AD2E-376D-4898-9CD7-144C1B89649E}"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a:noFill/>
          <a:ln/>
        </p:spPr>
        <p:txBody>
          <a:bodyPr/>
          <a:lstStyle/>
          <a:p>
            <a:pPr marL="171450" indent="-171450">
              <a:buFontTx/>
              <a:buChar char="•"/>
            </a:pPr>
            <a:endParaRPr lang="en-GB" smtClean="0"/>
          </a:p>
        </p:txBody>
      </p:sp>
      <p:sp>
        <p:nvSpPr>
          <p:cNvPr id="29699" name="Slide Number Placeholder 3"/>
          <p:cNvSpPr>
            <a:spLocks noGrp="1"/>
          </p:cNvSpPr>
          <p:nvPr>
            <p:ph type="sldNum" sz="quarter" idx="5"/>
          </p:nvPr>
        </p:nvSpPr>
        <p:spPr>
          <a:noFill/>
        </p:spPr>
        <p:txBody>
          <a:bodyPr/>
          <a:lstStyle/>
          <a:p>
            <a:fld id="{6C35463A-2D95-467C-BE2F-555F22A410CF}"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ln/>
        </p:spPr>
        <p:txBody>
          <a:bodyPr/>
          <a:lstStyle/>
          <a:p>
            <a:pPr marL="171450" indent="-171450">
              <a:buFontTx/>
              <a:buChar char="•"/>
            </a:pPr>
            <a:r>
              <a:rPr lang="en-US" smtClean="0"/>
              <a:t>MDT 2010 allows you to configure most of your deployment needs from one console.</a:t>
            </a:r>
          </a:p>
        </p:txBody>
      </p:sp>
      <p:sp>
        <p:nvSpPr>
          <p:cNvPr id="31747" name="Slide Number Placeholder 3"/>
          <p:cNvSpPr>
            <a:spLocks noGrp="1"/>
          </p:cNvSpPr>
          <p:nvPr>
            <p:ph type="sldNum" sz="quarter" idx="5"/>
          </p:nvPr>
        </p:nvSpPr>
        <p:spPr>
          <a:noFill/>
        </p:spPr>
        <p:txBody>
          <a:bodyPr/>
          <a:lstStyle/>
          <a:p>
            <a:fld id="{E2A0FCC9-00C6-4390-9F1B-B8388A88B434}"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1459" name="Rectangle 3"/>
          <p:cNvSpPr>
            <a:spLocks noGrp="1" noChangeArrowheads="1"/>
          </p:cNvSpPr>
          <p:nvPr>
            <p:ph type="ctrTitle"/>
          </p:nvPr>
        </p:nvSpPr>
        <p:spPr>
          <a:xfrm>
            <a:off x="635000" y="1587500"/>
            <a:ext cx="8301038" cy="749300"/>
          </a:xfrm>
          <a:prstGeom prst="rect">
            <a:avLst/>
          </a:prstGeom>
        </p:spPr>
        <p:txBody>
          <a:bodyPr/>
          <a:lstStyle>
            <a:lvl1pPr algn="l">
              <a:lnSpc>
                <a:spcPct val="90000"/>
              </a:lnSpc>
              <a:spcBef>
                <a:spcPct val="40000"/>
              </a:spcBef>
              <a:defRPr sz="2700" b="0" i="0">
                <a:latin typeface="Times New Roman" pitchFamily="18" charset="0"/>
                <a:cs typeface="Times New Roman" pitchFamily="18" charset="0"/>
              </a:defRPr>
            </a:lvl1pPr>
          </a:lstStyle>
          <a:p>
            <a:r>
              <a:rPr lang="en-US" dirty="0"/>
              <a:t>Click to edit Master title style</a:t>
            </a:r>
          </a:p>
        </p:txBody>
      </p:sp>
      <p:sp>
        <p:nvSpPr>
          <p:cNvPr id="531460" name="Rectangle 4"/>
          <p:cNvSpPr>
            <a:spLocks noGrp="1" noChangeArrowheads="1"/>
          </p:cNvSpPr>
          <p:nvPr>
            <p:ph type="subTitle" sz="quarter" idx="1"/>
          </p:nvPr>
        </p:nvSpPr>
        <p:spPr>
          <a:xfrm>
            <a:off x="635000" y="2349500"/>
            <a:ext cx="8301038" cy="3289300"/>
          </a:xfrm>
          <a:prstGeom prst="rect">
            <a:avLst/>
          </a:prstGeom>
        </p:spPr>
        <p:txBody>
          <a:bodyPr lIns="91440" tIns="45720" rIns="91440" bIns="45720"/>
          <a:lstStyle>
            <a:lvl1pPr marL="0" indent="0" algn="l">
              <a:buFont typeface="Wingdings" pitchFamily="2" charset="2"/>
              <a:buNone/>
              <a:defRPr sz="2000" b="0" i="0">
                <a:latin typeface="Times New Roman" pitchFamily="18" charset="0"/>
                <a:cs typeface="Times New Roman" pitchFamily="18" charset="0"/>
              </a:defRPr>
            </a:lvl1pPr>
          </a:lstStyle>
          <a:p>
            <a:r>
              <a:rPr lang="en-US" dirty="0"/>
              <a:t>Click to edit Master subtitle </a:t>
            </a:r>
            <a:r>
              <a:rPr lang="en-US" dirty="0" smtClean="0"/>
              <a:t>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49338" y="1476375"/>
            <a:ext cx="7027862" cy="46656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0163" y="0"/>
            <a:ext cx="1849437" cy="61420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0263" y="0"/>
            <a:ext cx="5397500" cy="6142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700" y="1476375"/>
            <a:ext cx="7556500" cy="4665663"/>
          </a:xfrm>
          <a:prstGeom prst="rect">
            <a:avLst/>
          </a:prstGeom>
        </p:spPr>
        <p:txBody>
          <a:bodyPr/>
          <a:lstStyle>
            <a:lvl1pPr marL="502920" marR="0" indent="-228600" algn="l" defTabSz="914400" rtl="0" eaLnBrk="0" fontAlgn="base" latinLnBrk="0" hangingPunct="0">
              <a:lnSpc>
                <a:spcPct val="90000"/>
              </a:lnSpc>
              <a:spcBef>
                <a:spcPct val="40000"/>
              </a:spcBef>
              <a:spcAft>
                <a:spcPct val="0"/>
              </a:spcAft>
              <a:buClrTx/>
              <a:buSzPct val="70000"/>
              <a:buFont typeface="Wingdings" charset="2"/>
              <a:buChar char="§"/>
              <a:tabLst/>
              <a:defRPr sz="2400">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49338" y="1476375"/>
            <a:ext cx="3436937"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476375"/>
            <a:ext cx="3438525"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Untitled-no logo.psd"/>
          <p:cNvPicPr>
            <a:picLocks noChangeAspect="1"/>
          </p:cNvPicPr>
          <p:nvPr userDrawn="1"/>
        </p:nvPicPr>
        <p:blipFill>
          <a:blip r:embed="rId13"/>
          <a:srcRect/>
          <a:stretch>
            <a:fillRect/>
          </a:stretch>
        </p:blipFill>
        <p:spPr bwMode="auto">
          <a:xfrm>
            <a:off x="0" y="-44450"/>
            <a:ext cx="9144000" cy="6902450"/>
          </a:xfrm>
          <a:prstGeom prst="rect">
            <a:avLst/>
          </a:prstGeom>
          <a:noFill/>
          <a:ln w="9525">
            <a:noFill/>
            <a:miter lim="800000"/>
            <a:headEnd/>
            <a:tailEnd/>
          </a:ln>
        </p:spPr>
      </p:pic>
      <p:sp>
        <p:nvSpPr>
          <p:cNvPr id="10" name="Rounded Rectangle 9"/>
          <p:cNvSpPr/>
          <p:nvPr userDrawn="1"/>
        </p:nvSpPr>
        <p:spPr bwMode="auto">
          <a:xfrm>
            <a:off x="444500" y="523875"/>
            <a:ext cx="1427163" cy="234950"/>
          </a:xfrm>
          <a:prstGeom prst="roundRect">
            <a:avLst/>
          </a:prstGeom>
          <a:solidFill>
            <a:srgbClr val="E4B12E"/>
          </a:solidFill>
          <a:ln w="9525" cap="flat" cmpd="sng" algn="ctr">
            <a:noFill/>
            <a:prstDash val="solid"/>
            <a:round/>
            <a:headEnd type="none" w="med" len="med"/>
            <a:tailEnd type="none" w="med" len="med"/>
          </a:ln>
          <a:effectLst/>
        </p:spPr>
        <p:txBody>
          <a:bodyPr wrap="none" anchor="ctr"/>
          <a:lstStyle/>
          <a:p>
            <a:pPr algn="ctr" eaLnBrk="0" hangingPunct="0">
              <a:defRPr/>
            </a:pPr>
            <a:endParaRPr lang="en-US">
              <a:cs typeface="+mn-cs"/>
            </a:endParaRPr>
          </a:p>
        </p:txBody>
      </p:sp>
      <p:sp>
        <p:nvSpPr>
          <p:cNvPr id="7" name="TextBox 6"/>
          <p:cNvSpPr txBox="1"/>
          <p:nvPr userDrawn="1"/>
        </p:nvSpPr>
        <p:spPr>
          <a:xfrm>
            <a:off x="360363" y="803275"/>
            <a:ext cx="5618162" cy="369888"/>
          </a:xfrm>
          <a:prstGeom prst="rect">
            <a:avLst/>
          </a:prstGeom>
          <a:noFill/>
        </p:spPr>
        <p:txBody>
          <a:bodyPr>
            <a:spAutoFit/>
          </a:bodyPr>
          <a:lstStyle/>
          <a:p>
            <a:pPr eaLnBrk="0" hangingPunct="0">
              <a:defRPr/>
            </a:pPr>
            <a:r>
              <a:rPr lang="en-US" b="0" dirty="0">
                <a:solidFill>
                  <a:schemeClr val="bg1"/>
                </a:solidFill>
                <a:latin typeface="Times New Roman" pitchFamily="18" charset="0"/>
                <a:cs typeface="Times New Roman" pitchFamily="18" charset="0"/>
              </a:rPr>
              <a:t>10753 Windows Operating System Fundamentals</a:t>
            </a:r>
          </a:p>
        </p:txBody>
      </p:sp>
      <p:sp>
        <p:nvSpPr>
          <p:cNvPr id="8" name="Rectangle 2"/>
          <p:cNvSpPr txBox="1">
            <a:spLocks noChangeArrowheads="1"/>
          </p:cNvSpPr>
          <p:nvPr userDrawn="1"/>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2.3</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mj-lt"/>
          <a:ea typeface="+mj-ea"/>
          <a:cs typeface="+mj-cs"/>
        </a:defRPr>
      </a:lvl1pPr>
      <a:lvl2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2pPr>
      <a:lvl3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3pPr>
      <a:lvl4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4pPr>
      <a:lvl5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5pPr>
      <a:lvl6pPr marL="4572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6pPr>
      <a:lvl7pPr marL="9144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7pPr>
      <a:lvl8pPr marL="13716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8pPr>
      <a:lvl9pPr marL="18288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9pPr>
    </p:titleStyle>
    <p:bodyStyle>
      <a:lvl1pPr marL="228600" indent="-228600" algn="l" rtl="0" eaLnBrk="0" fontAlgn="base" hangingPunct="0">
        <a:lnSpc>
          <a:spcPct val="90000"/>
        </a:lnSpc>
        <a:spcBef>
          <a:spcPct val="40000"/>
        </a:spcBef>
        <a:spcAft>
          <a:spcPct val="0"/>
        </a:spcAft>
        <a:buClr>
          <a:srgbClr val="8DACD0"/>
        </a:buClr>
        <a:buSzPct val="70000"/>
        <a:buFont typeface="Wingdings" pitchFamily="2" charset="2"/>
        <a:buBlip>
          <a:blip r:embed="rId14"/>
        </a:buBlip>
        <a:defRPr sz="2400" b="1">
          <a:solidFill>
            <a:schemeClr val="tx1"/>
          </a:solidFill>
          <a:latin typeface="+mn-lt"/>
          <a:ea typeface="+mn-ea"/>
          <a:cs typeface="+mn-cs"/>
        </a:defRPr>
      </a:lvl1pPr>
      <a:lvl2pPr marL="631825" indent="-174625" algn="l" rtl="0" eaLnBrk="0" fontAlgn="base" hangingPunct="0">
        <a:lnSpc>
          <a:spcPct val="90000"/>
        </a:lnSpc>
        <a:spcBef>
          <a:spcPct val="40000"/>
        </a:spcBef>
        <a:spcAft>
          <a:spcPct val="0"/>
        </a:spcAft>
        <a:buClr>
          <a:srgbClr val="8DACD0"/>
        </a:buClr>
        <a:buFont typeface="Wingdings" pitchFamily="2" charset="2"/>
        <a:buChar char=""/>
        <a:defRPr sz="2400">
          <a:solidFill>
            <a:schemeClr val="tx1"/>
          </a:solidFill>
          <a:latin typeface="+mn-lt"/>
        </a:defRPr>
      </a:lvl2pPr>
      <a:lvl3pPr marL="860425" indent="-6350" algn="l" rtl="0" eaLnBrk="0" fontAlgn="base" hangingPunct="0">
        <a:lnSpc>
          <a:spcPct val="90000"/>
        </a:lnSpc>
        <a:spcBef>
          <a:spcPct val="40000"/>
        </a:spcBef>
        <a:spcAft>
          <a:spcPct val="0"/>
        </a:spcAft>
        <a:defRPr sz="2000">
          <a:solidFill>
            <a:schemeClr val="tx1"/>
          </a:solidFill>
          <a:latin typeface="+mn-lt"/>
        </a:defRPr>
      </a:lvl3pPr>
      <a:lvl4pPr marL="1089025" indent="282575" algn="l" rtl="0" eaLnBrk="0" fontAlgn="base" hangingPunct="0">
        <a:lnSpc>
          <a:spcPct val="90000"/>
        </a:lnSpc>
        <a:spcBef>
          <a:spcPct val="40000"/>
        </a:spcBef>
        <a:spcAft>
          <a:spcPct val="0"/>
        </a:spcAft>
        <a:defRPr sz="2000">
          <a:solidFill>
            <a:schemeClr val="tx1"/>
          </a:solidFill>
          <a:latin typeface="+mn-lt"/>
        </a:defRPr>
      </a:lvl4pPr>
      <a:lvl5pPr marL="1312863" indent="-1588" algn="l" rtl="0" eaLnBrk="0" fontAlgn="base" hangingPunct="0">
        <a:lnSpc>
          <a:spcPct val="90000"/>
        </a:lnSpc>
        <a:spcBef>
          <a:spcPct val="40000"/>
        </a:spcBef>
        <a:spcAft>
          <a:spcPct val="0"/>
        </a:spcAft>
        <a:defRPr sz="2000">
          <a:solidFill>
            <a:schemeClr val="tx1"/>
          </a:solidFill>
          <a:latin typeface="+mn-lt"/>
        </a:defRPr>
      </a:lvl5pPr>
      <a:lvl6pPr marL="1770063" indent="-1588" algn="l" rtl="0" eaLnBrk="0" fontAlgn="base" hangingPunct="0">
        <a:lnSpc>
          <a:spcPct val="90000"/>
        </a:lnSpc>
        <a:spcBef>
          <a:spcPct val="40000"/>
        </a:spcBef>
        <a:spcAft>
          <a:spcPct val="0"/>
        </a:spcAft>
        <a:defRPr sz="2000">
          <a:solidFill>
            <a:schemeClr val="tx1"/>
          </a:solidFill>
          <a:latin typeface="+mn-lt"/>
        </a:defRPr>
      </a:lvl6pPr>
      <a:lvl7pPr marL="2227263" indent="-1588" algn="l" rtl="0" eaLnBrk="0" fontAlgn="base" hangingPunct="0">
        <a:lnSpc>
          <a:spcPct val="90000"/>
        </a:lnSpc>
        <a:spcBef>
          <a:spcPct val="40000"/>
        </a:spcBef>
        <a:spcAft>
          <a:spcPct val="0"/>
        </a:spcAft>
        <a:defRPr sz="2000">
          <a:solidFill>
            <a:schemeClr val="tx1"/>
          </a:solidFill>
          <a:latin typeface="+mn-lt"/>
        </a:defRPr>
      </a:lvl7pPr>
      <a:lvl8pPr marL="2684463" indent="-1588" algn="l" rtl="0" eaLnBrk="0" fontAlgn="base" hangingPunct="0">
        <a:lnSpc>
          <a:spcPct val="90000"/>
        </a:lnSpc>
        <a:spcBef>
          <a:spcPct val="40000"/>
        </a:spcBef>
        <a:spcAft>
          <a:spcPct val="0"/>
        </a:spcAft>
        <a:defRPr sz="2000">
          <a:solidFill>
            <a:schemeClr val="tx1"/>
          </a:solidFill>
          <a:latin typeface="+mn-lt"/>
        </a:defRPr>
      </a:lvl8pPr>
      <a:lvl9pPr marL="3141663" indent="-1588" algn="l" rtl="0" eaLnBrk="0" fontAlgn="base" hangingPunct="0">
        <a:lnSpc>
          <a:spcPct val="90000"/>
        </a:lnSpc>
        <a:spcBef>
          <a:spcPct val="4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7" name="Picture 2" descr="Untitled-panel.psd"/>
          <p:cNvPicPr>
            <a:picLocks noChangeAspect="1"/>
          </p:cNvPicPr>
          <p:nvPr/>
        </p:nvPicPr>
        <p:blipFill>
          <a:blip r:embed="rId3"/>
          <a:srcRect/>
          <a:stretch>
            <a:fillRect/>
          </a:stretch>
        </p:blipFill>
        <p:spPr bwMode="auto">
          <a:xfrm>
            <a:off x="0" y="-6350"/>
            <a:ext cx="9144000" cy="6864350"/>
          </a:xfrm>
          <a:prstGeom prst="rect">
            <a:avLst/>
          </a:prstGeom>
          <a:noFill/>
          <a:ln w="9525">
            <a:noFill/>
            <a:miter lim="800000"/>
            <a:headEnd/>
            <a:tailEnd/>
          </a:ln>
        </p:spPr>
      </p:pic>
      <p:sp>
        <p:nvSpPr>
          <p:cNvPr id="2050" name="Rectangle 2"/>
          <p:cNvSpPr>
            <a:spLocks noGrp="1" noChangeArrowheads="1"/>
          </p:cNvSpPr>
          <p:nvPr>
            <p:ph type="title" idx="4294967295"/>
          </p:nvPr>
        </p:nvSpPr>
        <p:spPr>
          <a:xfrm>
            <a:off x="373063" y="2325688"/>
            <a:ext cx="8532812" cy="215582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lIns="90488" tIns="44450" rIns="90488" bIns="44450"/>
          <a:lstStyle/>
          <a:p>
            <a:pPr>
              <a:lnSpc>
                <a:spcPct val="90000"/>
              </a:lnSpc>
              <a:defRPr/>
            </a:pP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Understand Installation Types</a:t>
            </a:r>
          </a:p>
        </p:txBody>
      </p:sp>
      <p:sp>
        <p:nvSpPr>
          <p:cNvPr id="14339" name="Rounded Rectangle 6"/>
          <p:cNvSpPr>
            <a:spLocks noChangeArrowheads="1"/>
          </p:cNvSpPr>
          <p:nvPr/>
        </p:nvSpPr>
        <p:spPr bwMode="auto">
          <a:xfrm>
            <a:off x="444500" y="523875"/>
            <a:ext cx="1427163" cy="234950"/>
          </a:xfrm>
          <a:prstGeom prst="roundRect">
            <a:avLst>
              <a:gd name="adj" fmla="val 16667"/>
            </a:avLst>
          </a:prstGeom>
          <a:solidFill>
            <a:srgbClr val="E4B12E"/>
          </a:solidFill>
          <a:ln w="9525" algn="ctr">
            <a:noFill/>
            <a:round/>
            <a:headEnd/>
            <a:tailEnd/>
          </a:ln>
        </p:spPr>
        <p:txBody>
          <a:bodyPr wrap="none" anchor="ctr"/>
          <a:lstStyle/>
          <a:p>
            <a:pPr algn="ctr" eaLnBrk="0" hangingPunct="0"/>
            <a:endParaRPr lang="en-GB"/>
          </a:p>
        </p:txBody>
      </p:sp>
      <p:sp>
        <p:nvSpPr>
          <p:cNvPr id="14340" name="TextBox 10"/>
          <p:cNvSpPr txBox="1">
            <a:spLocks noChangeArrowheads="1"/>
          </p:cNvSpPr>
          <p:nvPr/>
        </p:nvSpPr>
        <p:spPr bwMode="auto">
          <a:xfrm>
            <a:off x="373063" y="803275"/>
            <a:ext cx="5618162" cy="369888"/>
          </a:xfrm>
          <a:prstGeom prst="rect">
            <a:avLst/>
          </a:prstGeom>
          <a:noFill/>
          <a:ln w="9525">
            <a:noFill/>
            <a:miter lim="800000"/>
            <a:headEnd/>
            <a:tailEnd/>
          </a:ln>
        </p:spPr>
        <p:txBody>
          <a:bodyPr>
            <a:spAutoFit/>
          </a:bodyPr>
          <a:lstStyle/>
          <a:p>
            <a:pPr eaLnBrk="0" hangingPunct="0"/>
            <a:r>
              <a:rPr lang="en-US" b="0">
                <a:solidFill>
                  <a:schemeClr val="bg1"/>
                </a:solidFill>
                <a:latin typeface="Times New Roman" pitchFamily="18" charset="0"/>
                <a:cs typeface="Times New Roman" pitchFamily="18" charset="0"/>
              </a:rPr>
              <a:t>10753 Windows Operating System Fundamentals</a:t>
            </a:r>
          </a:p>
        </p:txBody>
      </p:sp>
      <p:sp>
        <p:nvSpPr>
          <p:cNvPr id="12"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2.3</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3"/>
          <p:cNvSpPr>
            <a:spLocks noGrp="1" noChangeArrowheads="1"/>
          </p:cNvSpPr>
          <p:nvPr>
            <p:ph type="body" idx="1"/>
          </p:nvPr>
        </p:nvSpPr>
        <p:spPr bwMode="auto">
          <a:xfrm>
            <a:off x="463550" y="1436688"/>
            <a:ext cx="8216900" cy="5167312"/>
          </a:xfrm>
          <a:noFill/>
          <a:ln>
            <a:miter lim="800000"/>
            <a:headEnd/>
            <a:tailEnd/>
          </a:ln>
        </p:spPr>
        <p:txBody>
          <a:bodyPr vert="horz" wrap="square" lIns="91440" tIns="45720" rIns="91440" bIns="45720" numCol="1" anchor="t" anchorCtr="0" compatLnSpc="1">
            <a:prstTxWarp prst="textNoShape">
              <a:avLst/>
            </a:prstTxWarp>
          </a:bodyPr>
          <a:lstStyle/>
          <a:p>
            <a:pPr marL="273050" indent="0">
              <a:buFont typeface="Wingdings" pitchFamily="2" charset="2"/>
              <a:buNone/>
            </a:pPr>
            <a:r>
              <a:rPr lang="en-US" sz="2800" smtClean="0"/>
              <a:t>Microsoft Deployment Toolkit (MDT) 2010</a:t>
            </a:r>
          </a:p>
          <a:p>
            <a:pPr marL="273050" indent="0">
              <a:buFont typeface="Wingdings" pitchFamily="2" charset="2"/>
              <a:buNone/>
            </a:pPr>
            <a:r>
              <a:rPr lang="en-US" sz="2000" b="0" smtClean="0"/>
              <a:t>MDT 2010 enables the download of additional deployment tools.</a:t>
            </a:r>
          </a:p>
          <a:p>
            <a:pPr marL="273050" indent="0">
              <a:buFont typeface="Wingdings" pitchFamily="2" charset="2"/>
              <a:buNone/>
            </a:pPr>
            <a:endParaRPr lang="en-US" sz="2000" b="0" smtClean="0"/>
          </a:p>
        </p:txBody>
      </p:sp>
      <p:pic>
        <p:nvPicPr>
          <p:cNvPr id="32770" name="Picture 2"/>
          <p:cNvPicPr>
            <a:picLocks noChangeAspect="1"/>
          </p:cNvPicPr>
          <p:nvPr/>
        </p:nvPicPr>
        <p:blipFill>
          <a:blip r:embed="rId3"/>
          <a:srcRect/>
          <a:stretch>
            <a:fillRect/>
          </a:stretch>
        </p:blipFill>
        <p:spPr bwMode="auto">
          <a:xfrm>
            <a:off x="2336800" y="2371725"/>
            <a:ext cx="5008563" cy="4086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
          <p:cNvSpPr>
            <a:spLocks noGrp="1" noChangeArrowheads="1"/>
          </p:cNvSpPr>
          <p:nvPr>
            <p:ph type="body" idx="1"/>
          </p:nvPr>
        </p:nvSpPr>
        <p:spPr bwMode="auto">
          <a:xfrm>
            <a:off x="546100" y="1535113"/>
            <a:ext cx="803592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Product Identification Keys</a:t>
            </a:r>
          </a:p>
          <a:p>
            <a:pPr marL="457200" indent="-457200">
              <a:buFont typeface="Wingdings" pitchFamily="2" charset="2"/>
              <a:buChar char="§"/>
            </a:pPr>
            <a:r>
              <a:rPr lang="en-US" sz="2000" b="0" smtClean="0"/>
              <a:t>A product identification key is a sequence of 25 letters and numbers that must be entered to activate Windows.</a:t>
            </a:r>
          </a:p>
          <a:p>
            <a:pPr marL="457200" indent="-457200">
              <a:buFont typeface="Wingdings" pitchFamily="2" charset="2"/>
              <a:buChar char="§"/>
            </a:pPr>
            <a:r>
              <a:rPr lang="en-US" sz="2000" b="0" smtClean="0"/>
              <a:t>The product key can be found on the computer or inside the Windows 7 package.</a:t>
            </a:r>
          </a:p>
          <a:p>
            <a:pPr marL="457200" indent="-457200">
              <a:buFont typeface="Wingdings" pitchFamily="2" charset="2"/>
              <a:buChar char="§"/>
            </a:pPr>
            <a:r>
              <a:rPr lang="en-US" sz="2000" b="0" smtClean="0"/>
              <a:t>Determine if Windows is activated successfully by opening Control Panel, </a:t>
            </a:r>
            <a:r>
              <a:rPr lang="en-US" sz="2000" b="0" smtClean="0">
                <a:sym typeface="Wingdings" pitchFamily="2" charset="2"/>
              </a:rPr>
              <a:t>System and Security, System. Windows activation is located towards the bottom of your system information screen.</a:t>
            </a:r>
          </a:p>
          <a:p>
            <a:pPr marL="457200" indent="-457200">
              <a:buFont typeface="Wingdings" pitchFamily="2" charset="2"/>
              <a:buChar char="§"/>
            </a:pPr>
            <a:r>
              <a:rPr lang="en-US" sz="2000" b="0" smtClean="0">
                <a:sym typeface="Wingdings" pitchFamily="2" charset="2"/>
              </a:rPr>
              <a:t>If Windows is not activated, basic functions and Windows updates are not functional.</a:t>
            </a:r>
            <a:endParaRPr lang="en-US" sz="2000" b="0" smtClean="0"/>
          </a:p>
          <a:p>
            <a:pPr marL="457200" lvl="1" indent="0">
              <a:buFont typeface="Wingdings" pitchFamily="2" charset="2"/>
              <a:buNone/>
            </a:pPr>
            <a:endParaRPr lang="en-US" sz="1800" smtClean="0"/>
          </a:p>
        </p:txBody>
      </p:sp>
      <p:pic>
        <p:nvPicPr>
          <p:cNvPr id="34818" name="Picture 1"/>
          <p:cNvPicPr>
            <a:picLocks noChangeAspect="1"/>
          </p:cNvPicPr>
          <p:nvPr/>
        </p:nvPicPr>
        <p:blipFill>
          <a:blip r:embed="rId3"/>
          <a:srcRect/>
          <a:stretch>
            <a:fillRect/>
          </a:stretch>
        </p:blipFill>
        <p:spPr bwMode="auto">
          <a:xfrm>
            <a:off x="584200" y="5156200"/>
            <a:ext cx="7918450" cy="1193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Lesson Review</a:t>
            </a:r>
          </a:p>
          <a:p>
            <a:pPr marL="457200" indent="-457200">
              <a:buFont typeface="Wingdings" pitchFamily="2" charset="2"/>
              <a:buChar char="§"/>
            </a:pPr>
            <a:endParaRPr lang="en-US" sz="2800" smtClean="0"/>
          </a:p>
          <a:p>
            <a:pPr marL="457200" indent="-457200">
              <a:buFont typeface="Wingdings" pitchFamily="2" charset="2"/>
              <a:buChar char="§"/>
            </a:pPr>
            <a:r>
              <a:rPr lang="en-US" sz="2000" b="0" smtClean="0"/>
              <a:t>What Microsoft utility is used for creating or modifying unattended answer files and configurations?</a:t>
            </a:r>
          </a:p>
          <a:p>
            <a:pPr marL="457200" indent="-457200">
              <a:buFont typeface="Wingdings" pitchFamily="2" charset="2"/>
              <a:buChar char="§"/>
            </a:pPr>
            <a:r>
              <a:rPr lang="en-US" sz="2000" b="0" smtClean="0"/>
              <a:t>What is required to activate Windows 7?</a:t>
            </a:r>
          </a:p>
          <a:p>
            <a:pPr marL="457200" indent="-457200">
              <a:buFont typeface="Wingdings" pitchFamily="2" charset="2"/>
              <a:buChar char="§"/>
            </a:pPr>
            <a:r>
              <a:rPr lang="en-US" sz="2000" b="0" smtClean="0"/>
              <a:t>What tool resets Windows product activation?</a:t>
            </a:r>
            <a:endParaRPr lang="en-US" sz="2000" b="0" smtClean="0">
              <a:solidFill>
                <a:srgbClr val="0000FF"/>
              </a:solidFill>
            </a:endParaRPr>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txBox="1">
            <a:spLocks noChangeArrowheads="1"/>
          </p:cNvSpPr>
          <p:nvPr/>
        </p:nvSpPr>
        <p:spPr bwMode="auto">
          <a:xfrm>
            <a:off x="622300" y="1497013"/>
            <a:ext cx="8326438" cy="4292600"/>
          </a:xfrm>
          <a:prstGeom prst="rect">
            <a:avLst/>
          </a:prstGeom>
          <a:noFill/>
          <a:ln w="9525">
            <a:noFill/>
            <a:miter lim="800000"/>
            <a:headEnd/>
            <a:tailEnd/>
          </a:ln>
        </p:spPr>
        <p:txBody>
          <a:bodyPr/>
          <a:lstStyle/>
          <a:p>
            <a:pPr marL="457200" indent="-457200" eaLnBrk="0" hangingPunct="0">
              <a:lnSpc>
                <a:spcPct val="90000"/>
              </a:lnSpc>
              <a:spcBef>
                <a:spcPct val="40000"/>
              </a:spcBef>
              <a:buClr>
                <a:srgbClr val="8DACD0"/>
              </a:buClr>
              <a:buSzPct val="70000"/>
              <a:buFont typeface="Wingdings" pitchFamily="2" charset="2"/>
              <a:buNone/>
            </a:pPr>
            <a:r>
              <a:rPr lang="en-US" sz="2800">
                <a:latin typeface="Times New Roman" pitchFamily="18" charset="0"/>
                <a:cs typeface="Times New Roman" pitchFamily="18" charset="0"/>
              </a:rPr>
              <a:t>Lesson Overview</a:t>
            </a:r>
          </a:p>
          <a:p>
            <a:pPr marL="457200" indent="-457200" eaLnBrk="0" hangingPunct="0">
              <a:lnSpc>
                <a:spcPct val="90000"/>
              </a:lnSpc>
              <a:spcBef>
                <a:spcPct val="40000"/>
              </a:spcBef>
              <a:buClr>
                <a:srgbClr val="8DACD0"/>
              </a:buClr>
              <a:buSzPct val="70000"/>
              <a:buFont typeface="Wingdings" pitchFamily="2" charset="2"/>
              <a:buNone/>
            </a:pPr>
            <a:endParaRPr lang="en-US" sz="280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Understanding installation types</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In this lesson, you will:</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Identify installation media.</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Explore installation methods.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Identify product identification keys.</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200" b="0">
              <a:latin typeface="Sego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bwMode="auto">
          <a:xfrm>
            <a:off x="622300" y="1497013"/>
            <a:ext cx="8326438" cy="42926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Guiding Questions</a:t>
            </a:r>
          </a:p>
          <a:p>
            <a:pPr marL="457200" indent="-457200">
              <a:buFont typeface="Arial Narrow" pitchFamily="34" charset="0"/>
              <a:buAutoNum type="arabicPeriod"/>
            </a:pPr>
            <a:endParaRPr lang="en-US" sz="2800" b="0" smtClean="0"/>
          </a:p>
          <a:p>
            <a:pPr marL="457200" indent="-457200">
              <a:buFont typeface="Arial Narrow" pitchFamily="34" charset="0"/>
              <a:buAutoNum type="arabicPeriod"/>
            </a:pPr>
            <a:r>
              <a:rPr lang="en-US" sz="2000" b="0" smtClean="0"/>
              <a:t>What can be created to automate a Windows 7 installation?</a:t>
            </a:r>
          </a:p>
          <a:p>
            <a:pPr marL="457200" indent="-457200">
              <a:buFont typeface="Arial Narrow" pitchFamily="34" charset="0"/>
              <a:buAutoNum type="arabicPeriod"/>
            </a:pPr>
            <a:r>
              <a:rPr lang="en-US" sz="2000" b="0" smtClean="0"/>
              <a:t>What types of media can be used to install Windows 7?</a:t>
            </a:r>
          </a:p>
          <a:p>
            <a:pPr marL="457200" indent="-457200">
              <a:buFont typeface="Arial Narrow" pitchFamily="34" charset="0"/>
              <a:buAutoNum type="arabicPeriod"/>
            </a:pPr>
            <a:r>
              <a:rPr lang="en-US" sz="2000" b="0" smtClean="0"/>
              <a:t>What tool can be used to strip an existing Windows 7 installation of all unique identifiers?</a:t>
            </a:r>
          </a:p>
          <a:p>
            <a:pPr marL="457200" indent="-457200">
              <a:buFont typeface="Wingdings" pitchFamily="2" charset="2"/>
              <a:buChar char="§"/>
            </a:pPr>
            <a:endParaRPr lang="en-US" sz="2200" b="0" smtClean="0">
              <a:latin typeface="Sego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7940675"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Installation Media</a:t>
            </a:r>
          </a:p>
          <a:p>
            <a:pPr marL="457200" indent="-457200">
              <a:buFont typeface="Wingdings" pitchFamily="2" charset="2"/>
              <a:buNone/>
              <a:defRPr/>
            </a:pPr>
            <a:r>
              <a:rPr lang="en-US" sz="2000" b="0" dirty="0" smtClean="0"/>
              <a:t>Windows 7 can be installed using several types of media:</a:t>
            </a:r>
          </a:p>
          <a:p>
            <a:pPr marL="671195" indent="-342900">
              <a:buClr>
                <a:schemeClr val="tx1"/>
              </a:buClr>
              <a:defRPr/>
            </a:pPr>
            <a:r>
              <a:rPr lang="en-US" sz="2000" b="0" dirty="0" smtClean="0"/>
              <a:t>DVD</a:t>
            </a:r>
            <a:r>
              <a:rPr lang="en-US" sz="2000" b="0" dirty="0" smtClean="0">
                <a:sym typeface="Wingdings" pitchFamily="2" charset="2"/>
              </a:rPr>
              <a:t>: a traditional method using a DVD containing the Windows 7 installation files.</a:t>
            </a:r>
          </a:p>
          <a:p>
            <a:pPr marL="671195" indent="-342900">
              <a:buClr>
                <a:schemeClr val="tx1"/>
              </a:buClr>
              <a:defRPr/>
            </a:pPr>
            <a:r>
              <a:rPr lang="en-US" sz="2000" b="0" dirty="0" smtClean="0">
                <a:sym typeface="Wingdings" pitchFamily="2" charset="2"/>
              </a:rPr>
              <a:t>USB: a method in which you create a bootable USB and copy the Windows installation files to the USB drive.</a:t>
            </a:r>
          </a:p>
          <a:p>
            <a:pPr marL="671195" indent="-342900">
              <a:buClr>
                <a:schemeClr val="tx1"/>
              </a:buClr>
              <a:defRPr/>
            </a:pPr>
            <a:r>
              <a:rPr lang="en-US" sz="2000" b="0" dirty="0" smtClean="0">
                <a:sym typeface="Wingdings" pitchFamily="2" charset="2"/>
              </a:rPr>
              <a:t>Network: used in conjunction with Windows Deployment Services on Windows Server 2008 R2 to perform multiple installations rapidly and simultaneously</a:t>
            </a:r>
            <a:r>
              <a:rPr lang="en-US" sz="1800" b="0" dirty="0" smtClean="0">
                <a:sym typeface="Wingdings" pitchFamily="2" charset="2"/>
              </a:rPr>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noChangeArrowheads="1"/>
          </p:cNvSpPr>
          <p:nvPr>
            <p:ph type="body" idx="1"/>
          </p:nvPr>
        </p:nvSpPr>
        <p:spPr bwMode="auto">
          <a:xfrm>
            <a:off x="546100" y="1535113"/>
            <a:ext cx="799782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Installation Methods</a:t>
            </a:r>
          </a:p>
          <a:p>
            <a:pPr marL="457200" indent="-457200">
              <a:buFont typeface="Wingdings" pitchFamily="2" charset="2"/>
              <a:buChar char="§"/>
            </a:pPr>
            <a:r>
              <a:rPr lang="en-US" sz="2000" smtClean="0"/>
              <a:t>High Touch Installation (HTI)</a:t>
            </a:r>
            <a:r>
              <a:rPr lang="en-US" sz="2000" b="0" smtClean="0"/>
              <a:t>—this method is a manual deployment in which Windows is installed on each client using the retail installation DVD and manually configured on each computer. </a:t>
            </a:r>
          </a:p>
          <a:p>
            <a:pPr marL="457200" indent="-457200">
              <a:buFont typeface="Wingdings" pitchFamily="2" charset="2"/>
              <a:buChar char="§"/>
            </a:pPr>
            <a:r>
              <a:rPr lang="en-US" sz="2000" smtClean="0"/>
              <a:t>Lite Touch Installation (LTI)</a:t>
            </a:r>
            <a:r>
              <a:rPr lang="en-US" sz="2000" b="0" smtClean="0"/>
              <a:t>—this method requires limited interaction during deployment. Interaction occurs at the beginning of the installation, but the remainder of the process is automated. </a:t>
            </a:r>
          </a:p>
          <a:p>
            <a:pPr marL="457200" indent="-457200">
              <a:buFont typeface="Wingdings" pitchFamily="2" charset="2"/>
              <a:buChar char="§"/>
            </a:pPr>
            <a:r>
              <a:rPr lang="en-US" sz="2000" smtClean="0"/>
              <a:t>Zero Touch Installation (ZTI)</a:t>
            </a:r>
            <a:r>
              <a:rPr lang="en-US" sz="2000" b="0" smtClean="0"/>
              <a:t>—this method requires no interaction during deployment. The process is fully automated through System Center Configuration Manager 2007 R2. </a:t>
            </a:r>
          </a:p>
          <a:p>
            <a:pPr marL="457200" lvl="1" indent="0">
              <a:buFont typeface="Wingdings" pitchFamily="2" charset="2"/>
              <a:buNone/>
            </a:pPr>
            <a:endParaRPr lang="en-US" sz="18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3"/>
          <p:cNvSpPr>
            <a:spLocks noGrp="1" noChangeArrowheads="1"/>
          </p:cNvSpPr>
          <p:nvPr>
            <p:ph type="body" idx="1"/>
          </p:nvPr>
        </p:nvSpPr>
        <p:spPr bwMode="auto">
          <a:xfrm>
            <a:off x="546100" y="1535113"/>
            <a:ext cx="806450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Installation Methods (continued)</a:t>
            </a:r>
          </a:p>
          <a:p>
            <a:pPr marL="457200" indent="-457200">
              <a:buFont typeface="Wingdings" pitchFamily="2" charset="2"/>
              <a:buNone/>
            </a:pPr>
            <a:r>
              <a:rPr lang="en-US" sz="2000" b="0" smtClean="0"/>
              <a:t>Several tools are available to create rapid deployments such as LTI and ZTI.</a:t>
            </a:r>
          </a:p>
          <a:p>
            <a:pPr marL="457200" indent="-457200">
              <a:buFont typeface="Wingdings" pitchFamily="2" charset="2"/>
              <a:buChar char="§"/>
            </a:pPr>
            <a:r>
              <a:rPr lang="en-US" sz="2000" smtClean="0"/>
              <a:t>Windows Automated Installation Kit (WAIK) </a:t>
            </a:r>
          </a:p>
          <a:p>
            <a:pPr lvl="1">
              <a:buClr>
                <a:schemeClr val="tx1"/>
              </a:buClr>
              <a:buSzPct val="70000"/>
              <a:buFontTx/>
              <a:buChar char="o"/>
            </a:pPr>
            <a:r>
              <a:rPr lang="en-US" sz="1800" smtClean="0"/>
              <a:t>A set of tools and documentation that support the configuration and deployment of Windows.</a:t>
            </a:r>
          </a:p>
          <a:p>
            <a:pPr lvl="1">
              <a:buClr>
                <a:schemeClr val="tx1"/>
              </a:buClr>
              <a:buSzPct val="70000"/>
              <a:buFontTx/>
              <a:buChar char="o"/>
            </a:pPr>
            <a:r>
              <a:rPr lang="en-US" sz="1800" smtClean="0"/>
              <a:t>You can automate Windows installations, capture Windows images with ImageX, configure and modify images using Deployment Imaging Servicing and Management (DISM), create Windows PE images, and migrate user profiles and data with the User State Migration Tool (USMT).</a:t>
            </a:r>
          </a:p>
          <a:p>
            <a:pPr marL="457200" indent="-457200">
              <a:buFont typeface="Wingdings" pitchFamily="2" charset="2"/>
              <a:buChar char="§"/>
            </a:pPr>
            <a:r>
              <a:rPr lang="en-US" sz="2000" smtClean="0"/>
              <a:t>System Preparation (Sysprep)</a:t>
            </a:r>
          </a:p>
          <a:p>
            <a:pPr lvl="1">
              <a:buClr>
                <a:schemeClr val="tx1"/>
              </a:buClr>
              <a:buSzPct val="70000"/>
              <a:buFontTx/>
              <a:buChar char="o"/>
            </a:pPr>
            <a:r>
              <a:rPr lang="en-US" sz="1800" smtClean="0"/>
              <a:t>Prepares an installation for duplication, auditing, and customer delivery. </a:t>
            </a:r>
          </a:p>
          <a:p>
            <a:pPr lvl="1">
              <a:buClr>
                <a:schemeClr val="tx1"/>
              </a:buClr>
              <a:buSzPct val="70000"/>
              <a:buFontTx/>
              <a:buChar char="o"/>
            </a:pPr>
            <a:r>
              <a:rPr lang="en-US" sz="1800" smtClean="0"/>
              <a:t>Duplication, also called </a:t>
            </a:r>
            <a:r>
              <a:rPr lang="en-US" sz="1800" i="1" smtClean="0"/>
              <a:t>imaging,</a:t>
            </a:r>
            <a:r>
              <a:rPr lang="en-US" sz="1800" smtClean="0"/>
              <a:t> enables you to capture a customized Windows image that you can reuse throughout an organization.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81025" y="1447800"/>
            <a:ext cx="7943850" cy="4953000"/>
          </a:xfrm>
        </p:spPr>
        <p:txBody>
          <a:bodyPr/>
          <a:lstStyle/>
          <a:p>
            <a:pPr marL="457200" indent="-457200">
              <a:buFont typeface="Wingdings" charset="2"/>
              <a:buNone/>
              <a:defRPr/>
            </a:pPr>
            <a:r>
              <a:rPr lang="en-US" sz="2800" dirty="0" smtClean="0"/>
              <a:t>Installation Methods (continued)</a:t>
            </a:r>
            <a:endParaRPr lang="en-US" sz="2800" dirty="0"/>
          </a:p>
          <a:p>
            <a:pPr marL="274320" indent="0">
              <a:buFont typeface="Wingdings" charset="2"/>
              <a:buNone/>
              <a:defRPr/>
            </a:pPr>
            <a:endParaRPr lang="en-US" sz="2000" b="0" dirty="0" smtClean="0"/>
          </a:p>
          <a:p>
            <a:pPr marL="274320" indent="0">
              <a:buFont typeface="Wingdings" charset="2"/>
              <a:buNone/>
              <a:defRPr/>
            </a:pPr>
            <a:r>
              <a:rPr lang="en-US" sz="2000" b="0" dirty="0" err="1" smtClean="0"/>
              <a:t>Sysprep</a:t>
            </a:r>
            <a:r>
              <a:rPr lang="en-US" sz="2000" b="0" dirty="0" smtClean="0"/>
              <a:t> benefits</a:t>
            </a:r>
            <a:r>
              <a:rPr lang="en-US" sz="2000" b="0" dirty="0"/>
              <a:t>:</a:t>
            </a:r>
          </a:p>
          <a:p>
            <a:pPr>
              <a:defRPr/>
            </a:pPr>
            <a:r>
              <a:rPr lang="en-US" sz="2000" b="0" dirty="0" smtClean="0"/>
              <a:t>It removes </a:t>
            </a:r>
            <a:r>
              <a:rPr lang="en-US" sz="2000" b="0" dirty="0"/>
              <a:t>system-specific data from </a:t>
            </a:r>
            <a:r>
              <a:rPr lang="en-US" sz="2000" b="0" dirty="0" smtClean="0"/>
              <a:t>an </a:t>
            </a:r>
            <a:r>
              <a:rPr lang="en-US" sz="2000" b="0" dirty="0"/>
              <a:t>installed Windows image, including the computer security identifier (SID). The Windows installation can </a:t>
            </a:r>
            <a:r>
              <a:rPr lang="en-US" sz="2000" b="0" dirty="0" smtClean="0"/>
              <a:t>be </a:t>
            </a:r>
            <a:r>
              <a:rPr lang="en-US" sz="2000" b="0" dirty="0"/>
              <a:t>captured and installed throughout an organization.</a:t>
            </a:r>
          </a:p>
          <a:p>
            <a:pPr>
              <a:defRPr/>
            </a:pPr>
            <a:r>
              <a:rPr lang="en-US" sz="2000" b="0" dirty="0" smtClean="0"/>
              <a:t>It configures </a:t>
            </a:r>
            <a:r>
              <a:rPr lang="en-US" sz="2000" b="0" dirty="0"/>
              <a:t>Windows to boot to Audit </a:t>
            </a:r>
            <a:r>
              <a:rPr lang="en-US" sz="2000" b="0" dirty="0" smtClean="0"/>
              <a:t>mode, enables installation of </a:t>
            </a:r>
            <a:r>
              <a:rPr lang="en-US" sz="2000" b="0" dirty="0"/>
              <a:t>third-party applications and device </a:t>
            </a:r>
            <a:r>
              <a:rPr lang="en-US" sz="2000" b="0" dirty="0" smtClean="0"/>
              <a:t>drivers, and tests </a:t>
            </a:r>
            <a:r>
              <a:rPr lang="en-US" sz="2000" b="0" dirty="0"/>
              <a:t>the functionality of the computer.</a:t>
            </a:r>
          </a:p>
          <a:p>
            <a:pPr>
              <a:defRPr/>
            </a:pPr>
            <a:r>
              <a:rPr lang="en-US" sz="2000" b="0" dirty="0" smtClean="0"/>
              <a:t>It configures </a:t>
            </a:r>
            <a:r>
              <a:rPr lang="en-US" sz="2000" b="0" dirty="0"/>
              <a:t>Windows to boot to Windows </a:t>
            </a:r>
            <a:r>
              <a:rPr lang="en-US" sz="2000" b="0" dirty="0" smtClean="0"/>
              <a:t>Welcome immediately before delivering the computer to a customer.</a:t>
            </a:r>
          </a:p>
          <a:p>
            <a:pPr>
              <a:defRPr/>
            </a:pPr>
            <a:r>
              <a:rPr lang="en-US" sz="2000" b="0" dirty="0" smtClean="0"/>
              <a:t>It can reset </a:t>
            </a:r>
            <a:r>
              <a:rPr lang="en-US" sz="2000" b="0" dirty="0"/>
              <a:t>Windows Product </a:t>
            </a:r>
            <a:r>
              <a:rPr lang="en-US" sz="2000" b="0" dirty="0" smtClean="0"/>
              <a:t>Activation up to three times.</a:t>
            </a:r>
            <a:endParaRPr lang="en-US" sz="1800" dirty="0"/>
          </a:p>
          <a:p>
            <a:pPr>
              <a:defRPr/>
            </a:pPr>
            <a:endParaRPr lang="en-US" sz="1800" b="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Grp="1" noChangeArrowheads="1"/>
          </p:cNvSpPr>
          <p:nvPr>
            <p:ph type="body" idx="1"/>
          </p:nvPr>
        </p:nvSpPr>
        <p:spPr bwMode="auto">
          <a:xfrm>
            <a:off x="546100" y="1535113"/>
            <a:ext cx="806450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Installation Methods (continued)</a:t>
            </a:r>
          </a:p>
          <a:p>
            <a:pPr marL="457200" indent="-457200">
              <a:buFont typeface="Wingdings" pitchFamily="2" charset="2"/>
              <a:buChar char="§"/>
            </a:pPr>
            <a:r>
              <a:rPr lang="en-US" sz="2000" smtClean="0"/>
              <a:t>answer file</a:t>
            </a:r>
            <a:r>
              <a:rPr lang="en-US" sz="2000" b="0" smtClean="0"/>
              <a:t> </a:t>
            </a:r>
          </a:p>
          <a:p>
            <a:pPr lvl="1">
              <a:buClr>
                <a:schemeClr val="tx1"/>
              </a:buClr>
              <a:buSzPct val="70000"/>
              <a:buFontTx/>
              <a:buChar char="o"/>
            </a:pPr>
            <a:r>
              <a:rPr lang="en-US" sz="1800" smtClean="0"/>
              <a:t>Contains all the settings that are required for an unattended installation. During installation, you will not be prompted with user interface pages.</a:t>
            </a:r>
          </a:p>
          <a:p>
            <a:pPr marL="457200" indent="-457200">
              <a:buFont typeface="Wingdings" pitchFamily="2" charset="2"/>
              <a:buChar char="§"/>
            </a:pPr>
            <a:r>
              <a:rPr lang="en-US" sz="2000" smtClean="0"/>
              <a:t>Windows System Image Manager (Windows SIM)</a:t>
            </a:r>
          </a:p>
          <a:p>
            <a:pPr lvl="1">
              <a:buClr>
                <a:schemeClr val="tx1"/>
              </a:buClr>
              <a:buSzPct val="70000"/>
              <a:buFontTx/>
              <a:buChar char="o"/>
            </a:pPr>
            <a:r>
              <a:rPr lang="en-US" sz="1800" smtClean="0"/>
              <a:t>A utility for creating and modifying unattended answer files and configuration sets.</a:t>
            </a:r>
          </a:p>
          <a:p>
            <a:pPr marL="457200" indent="-457200">
              <a:buFont typeface="Wingdings" pitchFamily="2" charset="2"/>
              <a:buChar char="§"/>
            </a:pPr>
            <a:r>
              <a:rPr lang="en-US" sz="2000" smtClean="0"/>
              <a:t>Microsoft Deployment Toolkit 2010</a:t>
            </a:r>
            <a:r>
              <a:rPr lang="en-US" sz="2000" b="0" smtClean="0"/>
              <a:t> </a:t>
            </a:r>
          </a:p>
          <a:p>
            <a:pPr lvl="1">
              <a:buClr>
                <a:schemeClr val="tx1"/>
              </a:buClr>
              <a:buSzPct val="70000"/>
              <a:buFontTx/>
              <a:buChar char="o"/>
            </a:pPr>
            <a:r>
              <a:rPr lang="en-US" sz="1800" smtClean="0"/>
              <a:t>Provides a common console with the comprehensive tools and guidance needed to manage the deployment of Windows 7 and Windows Server 2008 R2 efficiently.</a:t>
            </a:r>
          </a:p>
          <a:p>
            <a:pPr lvl="1">
              <a:buFont typeface="Wingdings" pitchFamily="2" charset="2"/>
              <a:buNone/>
            </a:pPr>
            <a:endParaRPr lang="en-US" sz="18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36575" y="1481138"/>
            <a:ext cx="8085138" cy="5049837"/>
          </a:xfrm>
        </p:spPr>
        <p:txBody>
          <a:bodyPr/>
          <a:lstStyle/>
          <a:p>
            <a:pPr marL="457200" indent="-457200">
              <a:buFont typeface="Wingdings" charset="2"/>
              <a:buNone/>
              <a:defRPr/>
            </a:pPr>
            <a:r>
              <a:rPr lang="en-US" sz="2800" dirty="0" smtClean="0"/>
              <a:t>Microsoft </a:t>
            </a:r>
            <a:r>
              <a:rPr lang="en-US" sz="2800" dirty="0"/>
              <a:t>Deployment Toolkit (MDT) 2010</a:t>
            </a:r>
          </a:p>
          <a:p>
            <a:pPr marL="457200" indent="-457200">
              <a:buFont typeface="Wingdings" charset="2"/>
              <a:buNone/>
              <a:defRPr/>
            </a:pPr>
            <a:endParaRPr lang="en-US" sz="2800" dirty="0"/>
          </a:p>
          <a:p>
            <a:pPr marL="274320" indent="0">
              <a:buFont typeface="Wingdings" charset="2"/>
              <a:buNone/>
              <a:defRPr/>
            </a:pPr>
            <a:r>
              <a:rPr lang="en-US" sz="2000" b="0" dirty="0" smtClean="0"/>
              <a:t> </a:t>
            </a:r>
          </a:p>
        </p:txBody>
      </p:sp>
      <p:pic>
        <p:nvPicPr>
          <p:cNvPr id="30722" name="Picture 1"/>
          <p:cNvPicPr>
            <a:picLocks noChangeAspect="1"/>
          </p:cNvPicPr>
          <p:nvPr/>
        </p:nvPicPr>
        <p:blipFill>
          <a:blip r:embed="rId3"/>
          <a:srcRect/>
          <a:stretch>
            <a:fillRect/>
          </a:stretch>
        </p:blipFill>
        <p:spPr bwMode="auto">
          <a:xfrm>
            <a:off x="2076450" y="2298700"/>
            <a:ext cx="4527550" cy="3736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aster_Template">
  <a:themeElements>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fontScheme name="Master_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7DD54ED852E4BA5F24D658FCA520E" ma:contentTypeVersion="0" ma:contentTypeDescription="Create a new document." ma:contentTypeScope="" ma:versionID="63ea63ba165c863e6778ad594d017f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5F995E1B-B1DA-42E4-AF64-8C53B4820246}"/>
</file>

<file path=customXml/itemProps2.xml><?xml version="1.0" encoding="utf-8"?>
<ds:datastoreItem xmlns:ds="http://schemas.openxmlformats.org/officeDocument/2006/customXml" ds:itemID="{011706C5-1C12-431E-BFEF-BDAA2E1A7AD5}"/>
</file>

<file path=customXml/itemProps3.xml><?xml version="1.0" encoding="utf-8"?>
<ds:datastoreItem xmlns:ds="http://schemas.openxmlformats.org/officeDocument/2006/customXml" ds:itemID="{6614960C-4657-43CF-BE93-C4203DC24FD0}"/>
</file>

<file path=docProps/app.xml><?xml version="1.0" encoding="utf-8"?>
<Properties xmlns="http://schemas.openxmlformats.org/officeDocument/2006/extended-properties" xmlns:vt="http://schemas.openxmlformats.org/officeDocument/2006/docPropsVTypes">
  <Template>Eli_Guidelines_New</Template>
  <TotalTime>1031</TotalTime>
  <Words>799</Words>
  <Application>Microsoft Office PowerPoint</Application>
  <PresentationFormat>On-screen Show (4:3)</PresentationFormat>
  <Paragraphs>91</Paragraphs>
  <Slides>12</Slides>
  <Notes>12</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12</vt:i4>
      </vt:variant>
    </vt:vector>
  </HeadingPairs>
  <TitlesOfParts>
    <vt:vector size="18" baseType="lpstr">
      <vt:lpstr>Arial Narrow</vt:lpstr>
      <vt:lpstr>Arial</vt:lpstr>
      <vt:lpstr>Wingdings</vt:lpstr>
      <vt:lpstr>Times New Roman</vt:lpstr>
      <vt:lpstr>Segoe</vt:lpstr>
      <vt:lpstr>Master_Template</vt:lpstr>
      <vt:lpstr>Understand Installation Types</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Version 1.2 - Course Module Slide Options</dc:title>
  <dc:creator>a-janal</dc:creator>
  <dc:description>Updated slides with current text and slide options</dc:description>
  <cp:lastModifiedBy>dkohnen</cp:lastModifiedBy>
  <cp:revision>801</cp:revision>
  <dcterms:created xsi:type="dcterms:W3CDTF">2008-07-15T17:51:11Z</dcterms:created>
  <dcterms:modified xsi:type="dcterms:W3CDTF">2011-05-04T20:25:39Z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 of the Modifications">
    <vt:lpwstr>PowerPoint boilerplate for Course module</vt:lpwstr>
  </property>
  <property fmtid="{D5CDD505-2E9C-101B-9397-08002B2CF9AE}" pid="3" name="AddDocumentEventProcessedFirstTime">
    <vt:lpwstr>True</vt:lpwstr>
  </property>
  <property fmtid="{D5CDD505-2E9C-101B-9397-08002B2CF9AE}" pid="4" name="AddDocumentEventProcessedFileUniqueId">
    <vt:lpwstr>88d98604-164e-49f6-944f-def1028c1d63</vt:lpwstr>
  </property>
  <property fmtid="{D5CDD505-2E9C-101B-9397-08002B2CF9AE}" pid="5" name="LastObjectUpdateEventProcessedVersion">
    <vt:lpwstr>2.0</vt:lpwstr>
  </property>
  <property fmtid="{D5CDD505-2E9C-101B-9397-08002B2CF9AE}" pid="6" name="ContentTypeId">
    <vt:lpwstr>0x0101007647DD54ED852E4BA5F24D658FCA520E</vt:lpwstr>
  </property>
  <property fmtid="{D5CDD505-2E9C-101B-9397-08002B2CF9AE}" pid="7" name="_SourceUrl">
    <vt:lpwstr/>
  </property>
  <property fmtid="{D5CDD505-2E9C-101B-9397-08002B2CF9AE}" pid="8" name="AutoVersionDisabled">
    <vt:lpwstr>0</vt:lpwstr>
  </property>
  <property fmtid="{D5CDD505-2E9C-101B-9397-08002B2CF9AE}" pid="9" name="ItemType">
    <vt:lpwstr>1</vt:lpwstr>
  </property>
  <property fmtid="{D5CDD505-2E9C-101B-9397-08002B2CF9AE}" pid="10" name="Order">
    <vt:lpwstr/>
  </property>
  <property fmtid="{D5CDD505-2E9C-101B-9397-08002B2CF9AE}" pid="11" name="_SharedFileIndex">
    <vt:lpwstr/>
  </property>
  <property fmtid="{D5CDD505-2E9C-101B-9397-08002B2CF9AE}" pid="12" name="MetaInfo">
    <vt:lpwstr/>
  </property>
  <property fmtid="{D5CDD505-2E9C-101B-9397-08002B2CF9AE}" pid="13" name="Description">
    <vt:lpwstr/>
  </property>
</Properties>
</file>