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75" r:id="rId5"/>
    <p:sldId id="282" r:id="rId6"/>
    <p:sldId id="281" r:id="rId7"/>
    <p:sldId id="283" r:id="rId8"/>
    <p:sldId id="284" r:id="rId9"/>
    <p:sldId id="285" r:id="rId10"/>
    <p:sldId id="286" r:id="rId11"/>
    <p:sldId id="280" r:id="rId12"/>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mn-cs"/>
      </a:defRPr>
    </a:lvl1pPr>
    <a:lvl2pPr marL="457200" algn="l" rtl="0" fontAlgn="base">
      <a:spcBef>
        <a:spcPct val="0"/>
      </a:spcBef>
      <a:spcAft>
        <a:spcPct val="0"/>
      </a:spcAft>
      <a:defRPr b="1" kern="1200">
        <a:solidFill>
          <a:schemeClr val="tx1"/>
        </a:solidFill>
        <a:latin typeface="Arial Narrow" pitchFamily="34" charset="0"/>
        <a:ea typeface="+mn-ea"/>
        <a:cs typeface="+mn-cs"/>
      </a:defRPr>
    </a:lvl2pPr>
    <a:lvl3pPr marL="914400" algn="l" rtl="0" fontAlgn="base">
      <a:spcBef>
        <a:spcPct val="0"/>
      </a:spcBef>
      <a:spcAft>
        <a:spcPct val="0"/>
      </a:spcAft>
      <a:defRPr b="1" kern="1200">
        <a:solidFill>
          <a:schemeClr val="tx1"/>
        </a:solidFill>
        <a:latin typeface="Arial Narrow" pitchFamily="34" charset="0"/>
        <a:ea typeface="+mn-ea"/>
        <a:cs typeface="+mn-cs"/>
      </a:defRPr>
    </a:lvl3pPr>
    <a:lvl4pPr marL="1371600" algn="l" rtl="0" fontAlgn="base">
      <a:spcBef>
        <a:spcPct val="0"/>
      </a:spcBef>
      <a:spcAft>
        <a:spcPct val="0"/>
      </a:spcAft>
      <a:defRPr b="1" kern="1200">
        <a:solidFill>
          <a:schemeClr val="tx1"/>
        </a:solidFill>
        <a:latin typeface="Arial Narrow" pitchFamily="34" charset="0"/>
        <a:ea typeface="+mn-ea"/>
        <a:cs typeface="+mn-cs"/>
      </a:defRPr>
    </a:lvl4pPr>
    <a:lvl5pPr marL="1828800" algn="l" rtl="0" fontAlgn="base">
      <a:spcBef>
        <a:spcPct val="0"/>
      </a:spcBef>
      <a:spcAft>
        <a:spcPct val="0"/>
      </a:spcAft>
      <a:defRPr b="1" kern="1200">
        <a:solidFill>
          <a:schemeClr val="tx1"/>
        </a:solidFill>
        <a:latin typeface="Arial Narrow" pitchFamily="34" charset="0"/>
        <a:ea typeface="+mn-ea"/>
        <a:cs typeface="+mn-cs"/>
      </a:defRPr>
    </a:lvl5pPr>
    <a:lvl6pPr marL="2286000" algn="l" defTabSz="914400" rtl="0" eaLnBrk="1" latinLnBrk="0" hangingPunct="1">
      <a:defRPr b="1" kern="1200">
        <a:solidFill>
          <a:schemeClr val="tx1"/>
        </a:solidFill>
        <a:latin typeface="Arial Narrow" pitchFamily="34" charset="0"/>
        <a:ea typeface="+mn-ea"/>
        <a:cs typeface="+mn-cs"/>
      </a:defRPr>
    </a:lvl6pPr>
    <a:lvl7pPr marL="2743200" algn="l" defTabSz="914400" rtl="0" eaLnBrk="1" latinLnBrk="0" hangingPunct="1">
      <a:defRPr b="1" kern="1200">
        <a:solidFill>
          <a:schemeClr val="tx1"/>
        </a:solidFill>
        <a:latin typeface="Arial Narrow" pitchFamily="34" charset="0"/>
        <a:ea typeface="+mn-ea"/>
        <a:cs typeface="+mn-cs"/>
      </a:defRPr>
    </a:lvl7pPr>
    <a:lvl8pPr marL="3200400" algn="l" defTabSz="914400" rtl="0" eaLnBrk="1" latinLnBrk="0" hangingPunct="1">
      <a:defRPr b="1" kern="1200">
        <a:solidFill>
          <a:schemeClr val="tx1"/>
        </a:solidFill>
        <a:latin typeface="Arial Narrow" pitchFamily="34" charset="0"/>
        <a:ea typeface="+mn-ea"/>
        <a:cs typeface="+mn-cs"/>
      </a:defRPr>
    </a:lvl8pPr>
    <a:lvl9pPr marL="3657600" algn="l" defTabSz="914400" rtl="0" eaLnBrk="1" latinLnBrk="0" hangingPunct="1">
      <a:defRPr b="1" kern="1200">
        <a:solidFill>
          <a:schemeClr val="tx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PTC" initials="" lastIdx="3" clrIdx="0"/>
  <p:cmAuthor id="1" name="Zeshan Sattar" initials="" lastIdx="9" clrIdx="1"/>
  <p:cmAuthor id="2" name="Patricia Phillips (Bookey Consulting)" initials="" lastIdx="2" clrIdx="2"/>
  <p:cmAuthor id="3" name="Michael Teske" initials="" lastIdx="6" clrIdx="3"/>
  <p:cmAuthor id="4" name="Susan" initials="" lastIdx="7"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99" autoAdjust="0"/>
    <p:restoredTop sz="75269" autoAdjust="0"/>
  </p:normalViewPr>
  <p:slideViewPr>
    <p:cSldViewPr snapToGrid="0">
      <p:cViewPr>
        <p:scale>
          <a:sx n="62" d="100"/>
          <a:sy n="62" d="100"/>
        </p:scale>
        <p:origin x="-1482" y="-462"/>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2BDD97A0-F444-471B-9F7C-D4A52CA6382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670F2547-DB8B-4599-8587-4FADC40A6CFA}"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p:txBody>
          <a:bodyPr/>
          <a:lstStyle/>
          <a:p>
            <a:r>
              <a:rPr lang="en-US" smtClean="0"/>
              <a:t>It should be noted that some software applications leave residual files behind, as well as registry entries.</a:t>
            </a:r>
          </a:p>
          <a:p>
            <a:r>
              <a:rPr lang="en-US" smtClean="0"/>
              <a:t>Caution should be used when removing these files and registry entries. </a:t>
            </a:r>
          </a:p>
        </p:txBody>
      </p:sp>
      <p:sp>
        <p:nvSpPr>
          <p:cNvPr id="33795" name="Slide Number Placeholder 3"/>
          <p:cNvSpPr>
            <a:spLocks noGrp="1"/>
          </p:cNvSpPr>
          <p:nvPr>
            <p:ph type="sldNum" sz="quarter" idx="5"/>
          </p:nvPr>
        </p:nvSpPr>
        <p:spPr>
          <a:noFill/>
        </p:spPr>
        <p:txBody>
          <a:bodyPr/>
          <a:lstStyle/>
          <a:p>
            <a:fld id="{7ABD7236-CC00-4274-9549-4FAB9CA3DB23}"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r>
              <a:rPr lang="en-US" dirty="0" smtClean="0"/>
              <a:t>What technology allows a standard user to install software without having to authenticate as an administrative user?</a:t>
            </a:r>
          </a:p>
          <a:p>
            <a:pPr>
              <a:buFont typeface="Arial" pitchFamily="34" charset="0"/>
              <a:buNone/>
              <a:defRPr/>
            </a:pPr>
            <a:r>
              <a:rPr lang="en-US" b="1" dirty="0" smtClean="0"/>
              <a:t>User Account Control (UAC)</a:t>
            </a:r>
          </a:p>
          <a:p>
            <a:pPr marL="171450" indent="-171450">
              <a:buFont typeface="Arial" pitchFamily="34" charset="0"/>
              <a:buChar char="•"/>
              <a:defRPr/>
            </a:pPr>
            <a:r>
              <a:rPr lang="en-US" dirty="0" smtClean="0"/>
              <a:t>What is required to use Group Policy to install software?</a:t>
            </a:r>
          </a:p>
          <a:p>
            <a:pPr>
              <a:buFont typeface="Arial" pitchFamily="34" charset="0"/>
              <a:buNone/>
              <a:defRPr/>
            </a:pPr>
            <a:r>
              <a:rPr lang="en-US" b="1" dirty="0" smtClean="0"/>
              <a:t>Active Directory Domain Services (AD DS)</a:t>
            </a:r>
          </a:p>
          <a:p>
            <a:pPr marL="171450" indent="-171450">
              <a:buFont typeface="Arial" pitchFamily="34" charset="0"/>
              <a:buChar char="•"/>
              <a:defRPr/>
            </a:pPr>
            <a:r>
              <a:rPr lang="en-US" dirty="0" smtClean="0"/>
              <a:t>What files are </a:t>
            </a:r>
            <a:r>
              <a:rPr lang="en-US" i="1" dirty="0" smtClean="0"/>
              <a:t>typically</a:t>
            </a:r>
            <a:r>
              <a:rPr lang="en-US" dirty="0" smtClean="0"/>
              <a:t> used to perform an installation if the software does not contain </a:t>
            </a:r>
            <a:r>
              <a:rPr lang="en-US" smtClean="0"/>
              <a:t>an AutoPlay feature</a:t>
            </a:r>
            <a:r>
              <a:rPr lang="en-US" dirty="0" smtClean="0"/>
              <a:t>?</a:t>
            </a:r>
          </a:p>
          <a:p>
            <a:pPr>
              <a:buFont typeface="Arial" pitchFamily="34" charset="0"/>
              <a:buNone/>
              <a:defRPr/>
            </a:pPr>
            <a:r>
              <a:rPr lang="en-US" b="1" dirty="0" smtClean="0"/>
              <a:t>Setup.exe or install.exe</a:t>
            </a:r>
          </a:p>
        </p:txBody>
      </p:sp>
      <p:sp>
        <p:nvSpPr>
          <p:cNvPr id="35843" name="Slide Number Placeholder 3"/>
          <p:cNvSpPr>
            <a:spLocks noGrp="1"/>
          </p:cNvSpPr>
          <p:nvPr>
            <p:ph type="sldNum" sz="quarter" idx="5"/>
          </p:nvPr>
        </p:nvSpPr>
        <p:spPr>
          <a:noFill/>
        </p:spPr>
        <p:txBody>
          <a:bodyPr/>
          <a:lstStyle/>
          <a:p>
            <a:fld id="{53096CA6-7F39-497F-84D7-AE8B893A6504}" type="slidenum">
              <a:rPr lang="en-US"/>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r>
              <a:rPr lang="en-US" smtClean="0"/>
              <a:t>Lesson Overview</a:t>
            </a:r>
          </a:p>
        </p:txBody>
      </p:sp>
      <p:sp>
        <p:nvSpPr>
          <p:cNvPr id="17411" name="Slide Number Placeholder 3"/>
          <p:cNvSpPr>
            <a:spLocks noGrp="1"/>
          </p:cNvSpPr>
          <p:nvPr>
            <p:ph type="sldNum" sz="quarter" idx="5"/>
          </p:nvPr>
        </p:nvSpPr>
        <p:spPr>
          <a:noFill/>
        </p:spPr>
        <p:txBody>
          <a:bodyPr/>
          <a:lstStyle/>
          <a:p>
            <a:fld id="{EDBAEBB1-48CC-434D-AA4F-173F62F4D456}"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Local, network, Group Policy</a:t>
            </a:r>
          </a:p>
          <a:p>
            <a:pPr marL="228600" indent="-228600">
              <a:buFontTx/>
              <a:buAutoNum type="arabicPeriod"/>
            </a:pPr>
            <a:r>
              <a:rPr lang="en-US" smtClean="0"/>
              <a:t>Software media</a:t>
            </a:r>
          </a:p>
          <a:p>
            <a:pPr marL="228600" indent="-228600">
              <a:buFontTx/>
              <a:buAutoNum type="arabicPeriod"/>
            </a:pPr>
            <a:r>
              <a:rPr lang="en-US" smtClean="0"/>
              <a:t>Be in the Administrators group or use User Account Control</a:t>
            </a:r>
          </a:p>
          <a:p>
            <a:pPr marL="228600" indent="-228600">
              <a:buFontTx/>
              <a:buAutoNum type="arabicPeriod"/>
            </a:pPr>
            <a:endParaRPr lang="en-US" smtClean="0"/>
          </a:p>
        </p:txBody>
      </p:sp>
      <p:sp>
        <p:nvSpPr>
          <p:cNvPr id="19459" name="Slide Number Placeholder 3"/>
          <p:cNvSpPr>
            <a:spLocks noGrp="1"/>
          </p:cNvSpPr>
          <p:nvPr>
            <p:ph type="sldNum" sz="quarter" idx="5"/>
          </p:nvPr>
        </p:nvSpPr>
        <p:spPr>
          <a:noFill/>
        </p:spPr>
        <p:txBody>
          <a:bodyPr/>
          <a:lstStyle/>
          <a:p>
            <a:fld id="{795ADE79-860A-449C-8C8F-C92ABF17EF72}"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pPr marL="171450" indent="-171450">
              <a:buFontTx/>
              <a:buChar char="•"/>
            </a:pPr>
            <a:endParaRPr lang="en-US" smtClean="0"/>
          </a:p>
        </p:txBody>
      </p:sp>
      <p:sp>
        <p:nvSpPr>
          <p:cNvPr id="21507" name="Slide Number Placeholder 3"/>
          <p:cNvSpPr>
            <a:spLocks noGrp="1"/>
          </p:cNvSpPr>
          <p:nvPr>
            <p:ph type="sldNum" sz="quarter" idx="5"/>
          </p:nvPr>
        </p:nvSpPr>
        <p:spPr>
          <a:noFill/>
        </p:spPr>
        <p:txBody>
          <a:bodyPr/>
          <a:lstStyle/>
          <a:p>
            <a:fld id="{7D0B1CAE-F74B-4E9D-92A9-C7DFF8DFF31A}"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pPr marL="171450" indent="-171450">
              <a:buFontTx/>
              <a:buChar char="•"/>
            </a:pPr>
            <a:r>
              <a:rPr lang="en-US" smtClean="0"/>
              <a:t>With administrator rights, the user could install a malicious program, unintentionally or intentionally.  A malicious program installed by an administrator can fully compromise the computer and affect all users. With the introduction of UAC, the access control model changed to help mitigate the impact of a malicious program.</a:t>
            </a:r>
          </a:p>
          <a:p>
            <a:pPr marL="171450" indent="-171450">
              <a:buFontTx/>
              <a:buChar char="•"/>
            </a:pPr>
            <a:endParaRPr lang="en-US" smtClean="0"/>
          </a:p>
        </p:txBody>
      </p:sp>
      <p:sp>
        <p:nvSpPr>
          <p:cNvPr id="23555" name="Slide Number Placeholder 3"/>
          <p:cNvSpPr>
            <a:spLocks noGrp="1"/>
          </p:cNvSpPr>
          <p:nvPr>
            <p:ph type="sldNum" sz="quarter" idx="5"/>
          </p:nvPr>
        </p:nvSpPr>
        <p:spPr>
          <a:noFill/>
        </p:spPr>
        <p:txBody>
          <a:bodyPr/>
          <a:lstStyle/>
          <a:p>
            <a:fld id="{EBDACE47-A72B-4EEC-88FA-AC25AD7C021B}"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p:txBody>
          <a:bodyPr/>
          <a:lstStyle/>
          <a:p>
            <a:r>
              <a:rPr lang="en-US" smtClean="0"/>
              <a:t>Note: Be sure to inform the students that </a:t>
            </a:r>
            <a:r>
              <a:rPr lang="en-US" i="1" smtClean="0"/>
              <a:t>most</a:t>
            </a:r>
            <a:r>
              <a:rPr lang="en-US" smtClean="0"/>
              <a:t> software contains either a Setup.exe file or an Install.exe file. It is important that they review the software documentation that may be located on the media in a Readme.txt file, or possibly online at the software developer’s website.</a:t>
            </a:r>
          </a:p>
        </p:txBody>
      </p:sp>
      <p:sp>
        <p:nvSpPr>
          <p:cNvPr id="25603" name="Slide Number Placeholder 3"/>
          <p:cNvSpPr>
            <a:spLocks noGrp="1"/>
          </p:cNvSpPr>
          <p:nvPr>
            <p:ph type="sldNum" sz="quarter" idx="5"/>
          </p:nvPr>
        </p:nvSpPr>
        <p:spPr>
          <a:noFill/>
        </p:spPr>
        <p:txBody>
          <a:bodyPr/>
          <a:lstStyle/>
          <a:p>
            <a:fld id="{8C089D18-61CF-498F-8A8C-48B7D85117E8}"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p:txBody>
          <a:bodyPr/>
          <a:lstStyle/>
          <a:p>
            <a:r>
              <a:rPr lang="en-US" smtClean="0"/>
              <a:t>Installable software must contain a Microsoft installer file. *.MSI</a:t>
            </a:r>
          </a:p>
        </p:txBody>
      </p:sp>
      <p:sp>
        <p:nvSpPr>
          <p:cNvPr id="27651" name="Slide Number Placeholder 3"/>
          <p:cNvSpPr>
            <a:spLocks noGrp="1"/>
          </p:cNvSpPr>
          <p:nvPr>
            <p:ph type="sldNum" sz="quarter" idx="5"/>
          </p:nvPr>
        </p:nvSpPr>
        <p:spPr>
          <a:noFill/>
        </p:spPr>
        <p:txBody>
          <a:bodyPr/>
          <a:lstStyle/>
          <a:p>
            <a:fld id="{6374D4DC-729A-4D77-940F-623E5B31ADF2}"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If a demonstration or virtual machine is available with Windows Server 2008 R2 AD DS installed, demonstrate the various options with the Group Policy software installation extensions.</a:t>
            </a:r>
          </a:p>
          <a:p>
            <a:pPr marL="171450" indent="-171450">
              <a:buFont typeface="Arial" pitchFamily="34" charset="0"/>
              <a:buChar char="•"/>
              <a:defRPr/>
            </a:pPr>
            <a:r>
              <a:rPr lang="en-US" dirty="0" smtClean="0"/>
              <a:t>The Deployment tab should be highlighted as you can manage how this package is installed or uninstalled based on who is using the PC. The policy can be configured so that the software is removed when a user who does not have access rights authenticates to the computer.</a:t>
            </a:r>
          </a:p>
          <a:p>
            <a:pPr marL="171450" indent="-171450">
              <a:buFont typeface="Arial" pitchFamily="34" charset="0"/>
              <a:buChar char="•"/>
              <a:defRPr/>
            </a:pPr>
            <a:r>
              <a:rPr lang="en-US" dirty="0" smtClean="0"/>
              <a:t>It is also important to note that this is available only on an AD DS domain. Software installation extensions are not available on local Group Policies.</a:t>
            </a:r>
          </a:p>
          <a:p>
            <a:pPr>
              <a:defRPr/>
            </a:pPr>
            <a:endParaRPr lang="en-US" dirty="0" smtClean="0"/>
          </a:p>
        </p:txBody>
      </p:sp>
      <p:sp>
        <p:nvSpPr>
          <p:cNvPr id="29699" name="Slide Number Placeholder 3"/>
          <p:cNvSpPr>
            <a:spLocks noGrp="1"/>
          </p:cNvSpPr>
          <p:nvPr>
            <p:ph type="sldNum" sz="quarter" idx="5"/>
          </p:nvPr>
        </p:nvSpPr>
        <p:spPr>
          <a:noFill/>
        </p:spPr>
        <p:txBody>
          <a:bodyPr/>
          <a:lstStyle/>
          <a:p>
            <a:fld id="{7916E626-7DFC-471C-93BE-D4C7FAB6520D}"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endParaRPr lang="en-US" smtClean="0"/>
          </a:p>
        </p:txBody>
      </p:sp>
      <p:sp>
        <p:nvSpPr>
          <p:cNvPr id="31747" name="Slide Number Placeholder 3"/>
          <p:cNvSpPr>
            <a:spLocks noGrp="1"/>
          </p:cNvSpPr>
          <p:nvPr>
            <p:ph type="sldNum" sz="quarter" idx="5"/>
          </p:nvPr>
        </p:nvSpPr>
        <p:spPr>
          <a:noFill/>
        </p:spPr>
        <p:txBody>
          <a:bodyPr/>
          <a:lstStyle/>
          <a:p>
            <a:fld id="{8A9DD6FE-1DC7-443F-B37E-64120125BCD1}"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3.1</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Application Installations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3.1</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body" idx="1"/>
          </p:nvPr>
        </p:nvSpPr>
        <p:spPr bwMode="auto">
          <a:xfrm>
            <a:off x="546100" y="1535113"/>
            <a:ext cx="809307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Removing Installed Applications (continued)</a:t>
            </a:r>
          </a:p>
          <a:p>
            <a:pPr marL="457200" indent="-457200">
              <a:buFont typeface="Wingdings" pitchFamily="2" charset="2"/>
              <a:buChar char="§"/>
            </a:pPr>
            <a:r>
              <a:rPr lang="en-US" sz="2000" b="0" smtClean="0"/>
              <a:t>Highlight the software that you want to uninstall and click Uninstall.</a:t>
            </a:r>
          </a:p>
          <a:p>
            <a:pPr marL="457200" indent="-457200">
              <a:buFont typeface="Wingdings" pitchFamily="2" charset="2"/>
              <a:buChar char="§"/>
            </a:pPr>
            <a:r>
              <a:rPr lang="en-US" sz="2000" b="0" smtClean="0"/>
              <a:t>The uninstall process may differ from one software package to another.</a:t>
            </a:r>
          </a:p>
          <a:p>
            <a:pPr marL="457200" indent="-457200">
              <a:buFont typeface="Wingdings" pitchFamily="2" charset="2"/>
              <a:buNone/>
            </a:pPr>
            <a:endParaRPr lang="en-US" sz="2000" b="0" smtClean="0"/>
          </a:p>
          <a:p>
            <a:pPr marL="457200" lvl="1" indent="0">
              <a:buFont typeface="Wingdings" pitchFamily="2" charset="2"/>
              <a:buNone/>
            </a:pPr>
            <a:endParaRPr lang="en-US" sz="1800" smtClean="0"/>
          </a:p>
        </p:txBody>
      </p:sp>
      <p:pic>
        <p:nvPicPr>
          <p:cNvPr id="32770" name="Picture 1"/>
          <p:cNvPicPr>
            <a:picLocks noChangeAspect="1"/>
          </p:cNvPicPr>
          <p:nvPr/>
        </p:nvPicPr>
        <p:blipFill>
          <a:blip r:embed="rId3"/>
          <a:srcRect/>
          <a:stretch>
            <a:fillRect/>
          </a:stretch>
        </p:blipFill>
        <p:spPr bwMode="auto">
          <a:xfrm>
            <a:off x="847725" y="2879725"/>
            <a:ext cx="7372350" cy="3565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Wingdings" pitchFamily="2" charset="2"/>
              <a:buChar char="§"/>
            </a:pPr>
            <a:r>
              <a:rPr lang="en-US" sz="2000" b="0" smtClean="0"/>
              <a:t>What technology allows a standard user to install software without having to authenticate as an administrative user?</a:t>
            </a:r>
          </a:p>
          <a:p>
            <a:pPr marL="457200" indent="-457200">
              <a:buFont typeface="Wingdings" pitchFamily="2" charset="2"/>
              <a:buChar char="§"/>
            </a:pPr>
            <a:r>
              <a:rPr lang="en-US" sz="2000" b="0" smtClean="0"/>
              <a:t>What is required to use Group Policy to install software?</a:t>
            </a:r>
          </a:p>
          <a:p>
            <a:pPr marL="457200" indent="-457200">
              <a:buFont typeface="Wingdings" pitchFamily="2" charset="2"/>
              <a:buChar char="§"/>
            </a:pPr>
            <a:r>
              <a:rPr lang="en-US" sz="2000" b="0" smtClean="0"/>
              <a:t>What files are </a:t>
            </a:r>
            <a:r>
              <a:rPr lang="en-US" sz="2000" b="0" i="1" smtClean="0"/>
              <a:t>typically</a:t>
            </a:r>
            <a:r>
              <a:rPr lang="en-US" sz="2000" b="0" smtClean="0"/>
              <a:t> used to perform an installation if the software does not contain an AutoPlay feature?</a:t>
            </a:r>
          </a:p>
          <a:p>
            <a:pPr marL="457200" indent="-457200">
              <a:buFont typeface="Wingdings" pitchFamily="2" charset="2"/>
              <a:buChar char="§"/>
            </a:pPr>
            <a:endParaRPr lang="en-US" sz="2000" b="0" smtClean="0"/>
          </a:p>
          <a:p>
            <a:pPr marL="457200" indent="-457200">
              <a:buFont typeface="Wingdings" pitchFamily="2" charset="2"/>
              <a:buChar char="§"/>
            </a:pPr>
            <a:endParaRPr lang="en-US" sz="2000" b="0"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 application installations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various application installation options.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Install applications locally.</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Explore Group Policy to install applications.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Remove installed applications.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8326438"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smtClean="0"/>
          </a:p>
          <a:p>
            <a:pPr marL="457200" indent="-457200">
              <a:buFont typeface="Arial Narrow" pitchFamily="34" charset="0"/>
              <a:buAutoNum type="arabicPeriod"/>
            </a:pPr>
            <a:r>
              <a:rPr lang="en-US" sz="2000" b="0" smtClean="0"/>
              <a:t>What methods can be used to install software?</a:t>
            </a:r>
          </a:p>
          <a:p>
            <a:pPr marL="457200" indent="-457200">
              <a:buFont typeface="Arial Narrow" pitchFamily="34" charset="0"/>
              <a:buAutoNum type="arabicPeriod"/>
            </a:pPr>
            <a:r>
              <a:rPr lang="en-US" sz="2000" b="0" smtClean="0"/>
              <a:t>What is required to perform a local installation?</a:t>
            </a:r>
          </a:p>
          <a:p>
            <a:pPr marL="457200" indent="-457200">
              <a:buFont typeface="Arial Narrow" pitchFamily="34" charset="0"/>
              <a:buAutoNum type="arabicPeriod"/>
            </a:pPr>
            <a:r>
              <a:rPr lang="en-US" sz="2000" b="0" smtClean="0"/>
              <a:t>What do you need to do to install software on a local system?</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88300" cy="4808537"/>
          </a:xfrm>
        </p:spPr>
        <p:txBody>
          <a:bodyPr/>
          <a:lstStyle/>
          <a:p>
            <a:pPr marL="457200" indent="-457200">
              <a:buFont typeface="Wingdings" charset="2"/>
              <a:buNone/>
              <a:defRPr/>
            </a:pPr>
            <a:r>
              <a:rPr lang="en-US" sz="2800" dirty="0"/>
              <a:t>A</a:t>
            </a:r>
            <a:r>
              <a:rPr lang="en-US" sz="2800" dirty="0" smtClean="0"/>
              <a:t>pplication </a:t>
            </a:r>
            <a:r>
              <a:rPr lang="en-US" sz="2800" dirty="0"/>
              <a:t>I</a:t>
            </a:r>
            <a:r>
              <a:rPr lang="en-US" sz="2800" dirty="0" smtClean="0"/>
              <a:t>nstallation Methods</a:t>
            </a:r>
          </a:p>
          <a:p>
            <a:pPr marL="457200" indent="-457200">
              <a:buFont typeface="Wingdings" charset="2"/>
              <a:buNone/>
              <a:defRPr/>
            </a:pPr>
            <a:endParaRPr lang="en-US" sz="2800" dirty="0"/>
          </a:p>
          <a:p>
            <a:pPr>
              <a:defRPr/>
            </a:pPr>
            <a:r>
              <a:rPr lang="en-US" sz="2000" b="0" dirty="0" smtClean="0"/>
              <a:t>Local installation—Software is installed using a downloaded executable or media such as CD, USB, or DVD. Software can be installed through a provided software setup program.</a:t>
            </a:r>
          </a:p>
          <a:p>
            <a:pPr>
              <a:defRPr/>
            </a:pPr>
            <a:r>
              <a:rPr lang="en-US" sz="2000" b="0" dirty="0" smtClean="0"/>
              <a:t>Network installation—Software is installed using a network software distribution point or scripting technologies.</a:t>
            </a:r>
          </a:p>
          <a:p>
            <a:pPr>
              <a:defRPr/>
            </a:pPr>
            <a:r>
              <a:rPr lang="en-US" sz="2000" b="0" dirty="0" smtClean="0"/>
              <a:t>Group Policy—Software is installed to the system using a Group Policy object (GPO).</a:t>
            </a:r>
          </a:p>
          <a:p>
            <a:pPr>
              <a:defRPr/>
            </a:pPr>
            <a:endParaRPr lang="en-US" sz="1800" b="0" dirty="0" smtClean="0"/>
          </a:p>
          <a:p>
            <a:pPr marL="27432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436688"/>
            <a:ext cx="8093075" cy="4906962"/>
          </a:xfrm>
        </p:spPr>
        <p:txBody>
          <a:bodyPr/>
          <a:lstStyle/>
          <a:p>
            <a:pPr marL="457200" indent="-457200">
              <a:buFont typeface="Wingdings" charset="2"/>
              <a:buNone/>
              <a:defRPr/>
            </a:pPr>
            <a:r>
              <a:rPr lang="en-US" sz="2800" dirty="0" smtClean="0"/>
              <a:t>Installing </a:t>
            </a:r>
            <a:r>
              <a:rPr lang="en-US" sz="2800" dirty="0"/>
              <a:t>A</a:t>
            </a:r>
            <a:r>
              <a:rPr lang="en-US" sz="2800" dirty="0" smtClean="0"/>
              <a:t>pplications Locally</a:t>
            </a:r>
          </a:p>
          <a:p>
            <a:pPr marL="457200" indent="-457200">
              <a:buFont typeface="Wingdings" charset="2"/>
              <a:buNone/>
              <a:defRPr/>
            </a:pPr>
            <a:endParaRPr lang="en-US" sz="1400" dirty="0"/>
          </a:p>
          <a:p>
            <a:pPr>
              <a:defRPr/>
            </a:pPr>
            <a:r>
              <a:rPr lang="en-US" sz="2000" b="0" dirty="0" smtClean="0"/>
              <a:t>Installation of software applications requires elevated privileges. </a:t>
            </a:r>
          </a:p>
          <a:p>
            <a:pPr>
              <a:defRPr/>
            </a:pPr>
            <a:r>
              <a:rPr lang="en-US" sz="2000" b="0" dirty="0" smtClean="0"/>
              <a:t>The standard user will be prompted by User Account Control (UAC).</a:t>
            </a:r>
          </a:p>
          <a:p>
            <a:pPr>
              <a:defRPr/>
            </a:pPr>
            <a:r>
              <a:rPr lang="en-US" sz="2000" b="0" dirty="0" smtClean="0"/>
              <a:t>UAC </a:t>
            </a:r>
            <a:r>
              <a:rPr lang="en-US" sz="2000" b="0" dirty="0"/>
              <a:t>is a feature in Windows that can help </a:t>
            </a:r>
            <a:r>
              <a:rPr lang="en-US" sz="2000" b="0" dirty="0" smtClean="0"/>
              <a:t>the user stay </a:t>
            </a:r>
            <a:r>
              <a:rPr lang="en-US" sz="2000" b="0" dirty="0"/>
              <a:t>in control of </a:t>
            </a:r>
            <a:r>
              <a:rPr lang="en-US" sz="2000" b="0" dirty="0" smtClean="0"/>
              <a:t>the computer </a:t>
            </a:r>
            <a:r>
              <a:rPr lang="en-US" sz="2000" b="0" dirty="0"/>
              <a:t>by </a:t>
            </a:r>
            <a:r>
              <a:rPr lang="en-US" sz="2000" b="0" dirty="0" smtClean="0"/>
              <a:t>issuing notices when </a:t>
            </a:r>
            <a:r>
              <a:rPr lang="en-US" sz="2000" b="0" dirty="0"/>
              <a:t>a program makes a change that requires administrator-level permission</a:t>
            </a:r>
            <a:r>
              <a:rPr lang="en-US" sz="2000" b="0" dirty="0" smtClean="0"/>
              <a:t>.</a:t>
            </a:r>
          </a:p>
          <a:p>
            <a:pPr>
              <a:defRPr/>
            </a:pPr>
            <a:r>
              <a:rPr lang="en-US" sz="2000" b="0" dirty="0"/>
              <a:t>Insert the software media and follow the instructions on the screen.</a:t>
            </a:r>
          </a:p>
          <a:p>
            <a:pPr>
              <a:defRPr/>
            </a:pPr>
            <a:endParaRPr lang="en-US" sz="2000" b="0" dirty="0" smtClean="0"/>
          </a:p>
          <a:p>
            <a:pPr>
              <a:defRPr/>
            </a:pPr>
            <a:endParaRPr lang="en-US" sz="1800" b="0" dirty="0" smtClean="0"/>
          </a:p>
          <a:p>
            <a:pPr>
              <a:defRPr/>
            </a:pPr>
            <a:endParaRPr lang="en-US" sz="1800" b="0" dirty="0"/>
          </a:p>
          <a:p>
            <a:pPr>
              <a:defRPr/>
            </a:pPr>
            <a:endParaRPr lang="en-US" sz="1800" b="0" dirty="0" smtClean="0"/>
          </a:p>
          <a:p>
            <a:pPr>
              <a:defRPr/>
            </a:pPr>
            <a:endParaRPr lang="en-US" sz="1800" b="0" dirty="0"/>
          </a:p>
          <a:p>
            <a:pPr>
              <a:defRPr/>
            </a:pPr>
            <a:endParaRPr lang="en-US" sz="1800" b="0" dirty="0" smtClean="0"/>
          </a:p>
          <a:p>
            <a:pPr>
              <a:defRPr/>
            </a:pPr>
            <a:endParaRPr lang="en-US" sz="1800" b="0" dirty="0"/>
          </a:p>
          <a:p>
            <a:pPr>
              <a:defRPr/>
            </a:pPr>
            <a:endParaRPr lang="en-US" sz="1800" b="0" dirty="0" smtClean="0"/>
          </a:p>
          <a:p>
            <a:pPr>
              <a:defRPr/>
            </a:pPr>
            <a:endParaRPr lang="en-US" sz="1800" b="0" dirty="0" smtClean="0"/>
          </a:p>
          <a:p>
            <a:pPr>
              <a:defRPr/>
            </a:pPr>
            <a:endParaRPr lang="en-US" sz="1800" b="0" dirty="0" smtClean="0"/>
          </a:p>
          <a:p>
            <a:pPr marL="457200" lvl="1" indent="0">
              <a:buFont typeface="Wingdings" pitchFamily="2" charset="2"/>
              <a:buNone/>
              <a:defRPr/>
            </a:pPr>
            <a:endParaRPr lang="en-US" sz="1800" dirty="0" smtClean="0"/>
          </a:p>
        </p:txBody>
      </p:sp>
      <p:pic>
        <p:nvPicPr>
          <p:cNvPr id="22530" name="Picture 1"/>
          <p:cNvPicPr>
            <a:picLocks noChangeAspect="1"/>
          </p:cNvPicPr>
          <p:nvPr/>
        </p:nvPicPr>
        <p:blipFill>
          <a:blip r:embed="rId3"/>
          <a:srcRect/>
          <a:stretch>
            <a:fillRect/>
          </a:stretch>
        </p:blipFill>
        <p:spPr bwMode="auto">
          <a:xfrm>
            <a:off x="2535238" y="4337050"/>
            <a:ext cx="3865562" cy="2179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436688"/>
            <a:ext cx="8093075" cy="4906962"/>
          </a:xfrm>
        </p:spPr>
        <p:txBody>
          <a:bodyPr/>
          <a:lstStyle/>
          <a:p>
            <a:pPr marL="457200" indent="-457200">
              <a:buFont typeface="Wingdings" charset="2"/>
              <a:buNone/>
              <a:defRPr/>
            </a:pPr>
            <a:r>
              <a:rPr lang="en-US" sz="2800" dirty="0"/>
              <a:t>Installing </a:t>
            </a:r>
            <a:r>
              <a:rPr lang="en-US" sz="2800" dirty="0" smtClean="0"/>
              <a:t>Applications Locally (continued)</a:t>
            </a:r>
            <a:endParaRPr lang="en-US" sz="2800" dirty="0"/>
          </a:p>
          <a:p>
            <a:pPr>
              <a:defRPr/>
            </a:pPr>
            <a:r>
              <a:rPr lang="en-US" sz="2000" b="0" dirty="0" smtClean="0"/>
              <a:t>Most </a:t>
            </a:r>
            <a:r>
              <a:rPr lang="en-US" sz="2000" b="0" dirty="0"/>
              <a:t>software applications are packaged with an </a:t>
            </a:r>
            <a:r>
              <a:rPr lang="en-US" sz="2000" b="0" dirty="0" smtClean="0"/>
              <a:t>AutoPlay feature </a:t>
            </a:r>
            <a:r>
              <a:rPr lang="en-US" sz="2000" b="0" dirty="0"/>
              <a:t>that will start the installation after the media is loaded</a:t>
            </a:r>
            <a:r>
              <a:rPr lang="en-US" sz="2000" b="0" dirty="0" smtClean="0"/>
              <a:t>.</a:t>
            </a:r>
          </a:p>
          <a:p>
            <a:pPr>
              <a:defRPr/>
            </a:pPr>
            <a:endParaRPr lang="en-US" sz="2000" b="0" dirty="0" smtClean="0"/>
          </a:p>
          <a:p>
            <a:pPr>
              <a:defRPr/>
            </a:pPr>
            <a:endParaRPr lang="en-US" sz="2000" b="0" dirty="0"/>
          </a:p>
          <a:p>
            <a:pPr>
              <a:defRPr/>
            </a:pPr>
            <a:endParaRPr lang="en-US" sz="2000" b="0" dirty="0" smtClean="0"/>
          </a:p>
          <a:p>
            <a:pPr>
              <a:defRPr/>
            </a:pPr>
            <a:endParaRPr lang="en-US" sz="2000" b="0" dirty="0"/>
          </a:p>
          <a:p>
            <a:pPr>
              <a:defRPr/>
            </a:pPr>
            <a:endParaRPr lang="en-US" sz="2000" b="0" dirty="0" smtClean="0"/>
          </a:p>
          <a:p>
            <a:pPr>
              <a:defRPr/>
            </a:pPr>
            <a:endParaRPr lang="en-US" sz="2000" b="0" dirty="0"/>
          </a:p>
          <a:p>
            <a:pPr marL="274320" indent="0">
              <a:buFont typeface="Wingdings" charset="2"/>
              <a:buNone/>
              <a:defRPr/>
            </a:pPr>
            <a:endParaRPr lang="en-US" sz="2000" b="0" dirty="0"/>
          </a:p>
          <a:p>
            <a:pPr>
              <a:defRPr/>
            </a:pPr>
            <a:r>
              <a:rPr lang="en-US" sz="2000" b="0" dirty="0" smtClean="0"/>
              <a:t>If the software does not load automatically, check the program documentation. Most software contains a setup file that is named either Setup.exe or Install.exe.</a:t>
            </a:r>
          </a:p>
          <a:p>
            <a:pPr>
              <a:defRPr/>
            </a:pPr>
            <a:endParaRPr lang="en-US" sz="1800" b="0" dirty="0"/>
          </a:p>
          <a:p>
            <a:pPr marL="457200" lvl="1" indent="0">
              <a:buFont typeface="Wingdings" pitchFamily="2" charset="2"/>
              <a:buNone/>
              <a:defRPr/>
            </a:pPr>
            <a:endParaRPr lang="en-US" sz="1800" dirty="0" smtClean="0"/>
          </a:p>
        </p:txBody>
      </p:sp>
      <p:pic>
        <p:nvPicPr>
          <p:cNvPr id="24578" name="Picture 1"/>
          <p:cNvPicPr>
            <a:picLocks noChangeAspect="1"/>
          </p:cNvPicPr>
          <p:nvPr/>
        </p:nvPicPr>
        <p:blipFill>
          <a:blip r:embed="rId3"/>
          <a:srcRect/>
          <a:stretch>
            <a:fillRect/>
          </a:stretch>
        </p:blipFill>
        <p:spPr bwMode="auto">
          <a:xfrm>
            <a:off x="2932113" y="2762250"/>
            <a:ext cx="30099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type="body" idx="1"/>
          </p:nvPr>
        </p:nvSpPr>
        <p:spPr bwMode="auto">
          <a:xfrm>
            <a:off x="485775" y="1535113"/>
            <a:ext cx="8107363"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Using Group Policy </a:t>
            </a:r>
          </a:p>
          <a:p>
            <a:pPr marL="457200" indent="-457200">
              <a:buFont typeface="Wingdings" pitchFamily="2" charset="2"/>
              <a:buNone/>
            </a:pPr>
            <a:endParaRPr lang="en-US" sz="800" smtClean="0"/>
          </a:p>
          <a:p>
            <a:pPr marL="457200" indent="-457200">
              <a:buFont typeface="Wingdings" pitchFamily="2" charset="2"/>
              <a:buChar char="§"/>
            </a:pPr>
            <a:r>
              <a:rPr lang="en-US" sz="2000" b="0" smtClean="0"/>
              <a:t>Companies use various methods to deploy software applications rapidly across the network, including Group Policy Software Installation.</a:t>
            </a:r>
          </a:p>
          <a:p>
            <a:pPr marL="457200" indent="-457200">
              <a:buFont typeface="Wingdings" pitchFamily="2" charset="2"/>
              <a:buChar char="§"/>
            </a:pPr>
            <a:r>
              <a:rPr lang="en-US" sz="2000" b="0" smtClean="0"/>
              <a:t>Group Policy Software Installation enables software management throughout its life cycle. Group Policy Software Installation works in conjunction with Group Policy and Active Directory Domain Services (AD DS).</a:t>
            </a:r>
          </a:p>
          <a:p>
            <a:pPr marL="457200" indent="-457200">
              <a:buFont typeface="Wingdings" pitchFamily="2" charset="2"/>
              <a:buChar char="§"/>
            </a:pPr>
            <a:endParaRPr lang="en-US" sz="2000" b="0" smtClean="0"/>
          </a:p>
          <a:p>
            <a:pPr marL="457200" lvl="1" indent="0">
              <a:buFont typeface="Wingdings" pitchFamily="2" charset="2"/>
              <a:buNone/>
            </a:pPr>
            <a:endParaRPr lang="en-US" sz="1800" smtClean="0"/>
          </a:p>
        </p:txBody>
      </p:sp>
      <p:pic>
        <p:nvPicPr>
          <p:cNvPr id="26626" name="Picture 3"/>
          <p:cNvPicPr>
            <a:picLocks noChangeAspect="1"/>
          </p:cNvPicPr>
          <p:nvPr/>
        </p:nvPicPr>
        <p:blipFill>
          <a:blip r:embed="rId3"/>
          <a:srcRect/>
          <a:stretch>
            <a:fillRect/>
          </a:stretch>
        </p:blipFill>
        <p:spPr bwMode="auto">
          <a:xfrm>
            <a:off x="909638" y="4032250"/>
            <a:ext cx="7427912" cy="2554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bwMode="auto">
          <a:xfrm>
            <a:off x="546100" y="1535113"/>
            <a:ext cx="809307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Using Group Policy (continued)</a:t>
            </a:r>
          </a:p>
          <a:p>
            <a:pPr marL="457200" indent="-457200">
              <a:buFont typeface="Wingdings" pitchFamily="2" charset="2"/>
              <a:buChar char="§"/>
            </a:pPr>
            <a:r>
              <a:rPr lang="en-US" sz="2000" b="0" smtClean="0"/>
              <a:t>Group Policy enables centralized management of software deployment, including uninstalling, upgrading, or modifying software packages.</a:t>
            </a:r>
          </a:p>
          <a:p>
            <a:pPr marL="457200" lvl="1" indent="0">
              <a:buFont typeface="Wingdings" pitchFamily="2" charset="2"/>
              <a:buNone/>
            </a:pPr>
            <a:endParaRPr lang="en-US" sz="1800" smtClean="0"/>
          </a:p>
        </p:txBody>
      </p:sp>
      <p:pic>
        <p:nvPicPr>
          <p:cNvPr id="28674" name="Picture 1"/>
          <p:cNvPicPr>
            <a:picLocks noChangeAspect="1"/>
          </p:cNvPicPr>
          <p:nvPr/>
        </p:nvPicPr>
        <p:blipFill>
          <a:blip r:embed="rId3"/>
          <a:srcRect/>
          <a:stretch>
            <a:fillRect/>
          </a:stretch>
        </p:blipFill>
        <p:spPr bwMode="auto">
          <a:xfrm>
            <a:off x="2674938" y="2792413"/>
            <a:ext cx="3295650" cy="3675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93075" cy="4808537"/>
          </a:xfrm>
        </p:spPr>
        <p:txBody>
          <a:bodyPr/>
          <a:lstStyle/>
          <a:p>
            <a:pPr marL="457200" indent="-457200">
              <a:buFont typeface="Wingdings" charset="2"/>
              <a:buNone/>
              <a:defRPr/>
            </a:pPr>
            <a:r>
              <a:rPr lang="en-US" sz="2800" dirty="0" smtClean="0"/>
              <a:t>Removing </a:t>
            </a:r>
            <a:r>
              <a:rPr lang="en-US" sz="2800" dirty="0"/>
              <a:t>I</a:t>
            </a:r>
            <a:r>
              <a:rPr lang="en-US" sz="2800" dirty="0" smtClean="0"/>
              <a:t>nstalled Applications</a:t>
            </a:r>
          </a:p>
          <a:p>
            <a:pPr>
              <a:defRPr/>
            </a:pPr>
            <a:r>
              <a:rPr lang="en-US" sz="2000" b="0" dirty="0" smtClean="0"/>
              <a:t>Software can be removed through the Programs category in Control Panel.</a:t>
            </a:r>
          </a:p>
          <a:p>
            <a:pPr marL="457200" lvl="1" indent="0">
              <a:buFont typeface="Wingdings" pitchFamily="2" charset="2"/>
              <a:buNone/>
              <a:defRPr/>
            </a:pPr>
            <a:endParaRPr lang="en-US" sz="1800" dirty="0" smtClean="0"/>
          </a:p>
        </p:txBody>
      </p:sp>
      <p:pic>
        <p:nvPicPr>
          <p:cNvPr id="30722" name="Picture 2"/>
          <p:cNvPicPr>
            <a:picLocks noChangeAspect="1"/>
          </p:cNvPicPr>
          <p:nvPr/>
        </p:nvPicPr>
        <p:blipFill>
          <a:blip r:embed="rId3"/>
          <a:srcRect/>
          <a:stretch>
            <a:fillRect/>
          </a:stretch>
        </p:blipFill>
        <p:spPr bwMode="auto">
          <a:xfrm>
            <a:off x="1385888" y="2855913"/>
            <a:ext cx="6296025" cy="3295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D532DCF-E8A4-496F-886D-170849C96A98}"/>
</file>

<file path=customXml/itemProps2.xml><?xml version="1.0" encoding="utf-8"?>
<ds:datastoreItem xmlns:ds="http://schemas.openxmlformats.org/officeDocument/2006/customXml" ds:itemID="{D672286F-2932-4ED6-9C59-20AB3E6FC3BD}"/>
</file>

<file path=customXml/itemProps3.xml><?xml version="1.0" encoding="utf-8"?>
<ds:datastoreItem xmlns:ds="http://schemas.openxmlformats.org/officeDocument/2006/customXml" ds:itemID="{085C398B-697C-4ED5-945B-CDA78BDD7850}"/>
</file>

<file path=docProps/app.xml><?xml version="1.0" encoding="utf-8"?>
<Properties xmlns="http://schemas.openxmlformats.org/officeDocument/2006/extended-properties" xmlns:vt="http://schemas.openxmlformats.org/officeDocument/2006/docPropsVTypes">
  <Template>Eli_Guidelines_New</Template>
  <TotalTime>1337</TotalTime>
  <Words>706</Words>
  <Application>Microsoft Office PowerPoint</Application>
  <PresentationFormat>On-screen Show (4:3)</PresentationFormat>
  <Paragraphs>93</Paragraphs>
  <Slides>11</Slides>
  <Notes>11</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11</vt:i4>
      </vt:variant>
    </vt:vector>
  </HeadingPairs>
  <TitlesOfParts>
    <vt:vector size="17" baseType="lpstr">
      <vt:lpstr>Arial Narrow</vt:lpstr>
      <vt:lpstr>Arial</vt:lpstr>
      <vt:lpstr>Wingdings</vt:lpstr>
      <vt:lpstr>Times New Roman</vt:lpstr>
      <vt:lpstr>Segoe</vt:lpstr>
      <vt:lpstr>Master_Template</vt:lpstr>
      <vt:lpstr>Understand Application Installations</vt:lpstr>
      <vt:lpstr>Slide 2</vt:lpstr>
      <vt:lpstr>Slide 3</vt:lpstr>
      <vt:lpstr>Slide 4</vt:lpstr>
      <vt:lpstr>Slide 5</vt:lpstr>
      <vt:lpstr>Slide 6</vt:lpstr>
      <vt:lpstr>Slide 7</vt:lpstr>
      <vt:lpstr>Slide 8</vt:lpstr>
      <vt:lpstr>Slide 9</vt:lpstr>
      <vt:lpstr>Slide 10</vt:lpstr>
      <vt:lpstr>Slide 11</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812</cp:revision>
  <dcterms:created xsi:type="dcterms:W3CDTF">2008-07-15T17:51:11Z</dcterms:created>
  <dcterms:modified xsi:type="dcterms:W3CDTF">2011-05-05T20:54:00Z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